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0315-84DF-45B7-A177-3B85EBA8B3C8}" type="datetimeFigureOut">
              <a:rPr lang="es-US" smtClean="0"/>
              <a:t>5/2/2020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DE8C-807B-4D7A-9159-A220E3FF352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762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0315-84DF-45B7-A177-3B85EBA8B3C8}" type="datetimeFigureOut">
              <a:rPr lang="es-US" smtClean="0"/>
              <a:t>5/2/2020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DE8C-807B-4D7A-9159-A220E3FF352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3146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0315-84DF-45B7-A177-3B85EBA8B3C8}" type="datetimeFigureOut">
              <a:rPr lang="es-US" smtClean="0"/>
              <a:t>5/2/2020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DE8C-807B-4D7A-9159-A220E3FF352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8743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0315-84DF-45B7-A177-3B85EBA8B3C8}" type="datetimeFigureOut">
              <a:rPr lang="es-US" smtClean="0"/>
              <a:t>5/2/2020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DE8C-807B-4D7A-9159-A220E3FF352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5289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0315-84DF-45B7-A177-3B85EBA8B3C8}" type="datetimeFigureOut">
              <a:rPr lang="es-US" smtClean="0"/>
              <a:t>5/2/2020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DE8C-807B-4D7A-9159-A220E3FF352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5017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0315-84DF-45B7-A177-3B85EBA8B3C8}" type="datetimeFigureOut">
              <a:rPr lang="es-US" smtClean="0"/>
              <a:t>5/2/2020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DE8C-807B-4D7A-9159-A220E3FF352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5136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0315-84DF-45B7-A177-3B85EBA8B3C8}" type="datetimeFigureOut">
              <a:rPr lang="es-US" smtClean="0"/>
              <a:t>5/2/2020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DE8C-807B-4D7A-9159-A220E3FF352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7523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0315-84DF-45B7-A177-3B85EBA8B3C8}" type="datetimeFigureOut">
              <a:rPr lang="es-US" smtClean="0"/>
              <a:t>5/2/2020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DE8C-807B-4D7A-9159-A220E3FF352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9066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0315-84DF-45B7-A177-3B85EBA8B3C8}" type="datetimeFigureOut">
              <a:rPr lang="es-US" smtClean="0"/>
              <a:t>5/2/2020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DE8C-807B-4D7A-9159-A220E3FF352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5171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0315-84DF-45B7-A177-3B85EBA8B3C8}" type="datetimeFigureOut">
              <a:rPr lang="es-US" smtClean="0"/>
              <a:t>5/2/2020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DE8C-807B-4D7A-9159-A220E3FF352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8137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0315-84DF-45B7-A177-3B85EBA8B3C8}" type="datetimeFigureOut">
              <a:rPr lang="es-US" smtClean="0"/>
              <a:t>5/2/2020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DE8C-807B-4D7A-9159-A220E3FF352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0078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70315-84DF-45B7-A177-3B85EBA8B3C8}" type="datetimeFigureOut">
              <a:rPr lang="es-US" smtClean="0"/>
              <a:t>5/2/2020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9DE8C-807B-4D7A-9159-A220E3FF352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466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US" sz="7200" dirty="0" smtClean="0">
                <a:latin typeface="Arial Black" panose="020B0A04020102020204" pitchFamily="34" charset="0"/>
              </a:rPr>
              <a:t>GOD DESERVES OUR BEST</a:t>
            </a:r>
            <a:endParaRPr lang="es-US" sz="72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27292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171044"/>
              </p:ext>
            </p:extLst>
          </p:nvPr>
        </p:nvGraphicFramePr>
        <p:xfrm>
          <a:off x="0" y="131618"/>
          <a:ext cx="9067800" cy="6573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7543628" imgH="5829300" progId="AcroExch.Document.DC">
                  <p:embed/>
                </p:oleObj>
              </mc:Choice>
              <mc:Fallback>
                <p:oleObj name="Acrobat Document" r:id="rId3" imgW="7543628" imgH="5829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31618"/>
                        <a:ext cx="9067800" cy="6573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760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951090"/>
              </p:ext>
            </p:extLst>
          </p:nvPr>
        </p:nvGraphicFramePr>
        <p:xfrm>
          <a:off x="76200" y="72736"/>
          <a:ext cx="8991600" cy="6632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7543628" imgH="5829300" progId="AcroExch.Document.DC">
                  <p:embed/>
                </p:oleObj>
              </mc:Choice>
              <mc:Fallback>
                <p:oleObj name="Acrobat Document" r:id="rId3" imgW="7543628" imgH="5829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72736"/>
                        <a:ext cx="8991600" cy="6632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791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093767"/>
              </p:ext>
            </p:extLst>
          </p:nvPr>
        </p:nvGraphicFramePr>
        <p:xfrm>
          <a:off x="0" y="72736"/>
          <a:ext cx="9067800" cy="6709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3" imgW="7543628" imgH="5829300" progId="AcroExch.Document.DC">
                  <p:embed/>
                </p:oleObj>
              </mc:Choice>
              <mc:Fallback>
                <p:oleObj name="Acrobat Document" r:id="rId3" imgW="7543628" imgH="5829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2736"/>
                        <a:ext cx="9067800" cy="6709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453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599373"/>
              </p:ext>
            </p:extLst>
          </p:nvPr>
        </p:nvGraphicFramePr>
        <p:xfrm>
          <a:off x="76200" y="72736"/>
          <a:ext cx="8915400" cy="6632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3" imgW="7543628" imgH="5829300" progId="AcroExch.Document.DC">
                  <p:embed/>
                </p:oleObj>
              </mc:Choice>
              <mc:Fallback>
                <p:oleObj name="Acrobat Document" r:id="rId3" imgW="7543628" imgH="5829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72736"/>
                        <a:ext cx="8915400" cy="6632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691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788218"/>
              </p:ext>
            </p:extLst>
          </p:nvPr>
        </p:nvGraphicFramePr>
        <p:xfrm>
          <a:off x="0" y="0"/>
          <a:ext cx="9144000" cy="6651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Acrobat Document" r:id="rId3" imgW="7543628" imgH="5829300" progId="AcroExch.Document.DC">
                  <p:embed/>
                </p:oleObj>
              </mc:Choice>
              <mc:Fallback>
                <p:oleObj name="Acrobat Document" r:id="rId3" imgW="7543628" imgH="5829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651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24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563585"/>
              </p:ext>
            </p:extLst>
          </p:nvPr>
        </p:nvGraphicFramePr>
        <p:xfrm>
          <a:off x="76200" y="0"/>
          <a:ext cx="89916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Acrobat Document" r:id="rId3" imgW="7543628" imgH="5829300" progId="AcroExch.Document.DC">
                  <p:embed/>
                </p:oleObj>
              </mc:Choice>
              <mc:Fallback>
                <p:oleObj name="Acrobat Document" r:id="rId3" imgW="7543628" imgH="5829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0"/>
                        <a:ext cx="8991600" cy="670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613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Adobe Acrobat Document</vt:lpstr>
      <vt:lpstr>GOD DESERVES OUR BEST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</dc:creator>
  <cp:lastModifiedBy>Barry</cp:lastModifiedBy>
  <cp:revision>3</cp:revision>
  <dcterms:created xsi:type="dcterms:W3CDTF">2020-05-03T02:39:02Z</dcterms:created>
  <dcterms:modified xsi:type="dcterms:W3CDTF">2020-05-03T03:22:10Z</dcterms:modified>
</cp:coreProperties>
</file>