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0F4FB7-C5E4-43B5-A2CD-A48E5E31ADB6}" v="932" dt="2021-03-06T19:04:52.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cs typeface="Calibri Light"/>
              </a:rPr>
              <a:t>The Church of Christ</a:t>
            </a:r>
          </a:p>
        </p:txBody>
      </p:sp>
      <p:sp>
        <p:nvSpPr>
          <p:cNvPr id="3" name="Subtitle 2"/>
          <p:cNvSpPr>
            <a:spLocks noGrp="1"/>
          </p:cNvSpPr>
          <p:nvPr>
            <p:ph type="subTitle" idx="1"/>
          </p:nvPr>
        </p:nvSpPr>
        <p:spPr/>
        <p:txBody>
          <a:bodyPr vert="horz" lIns="91440" tIns="45720" rIns="91440" bIns="45720" rtlCol="0" anchor="t">
            <a:normAutofit/>
          </a:bodyPr>
          <a:lstStyle/>
          <a:p>
            <a:r>
              <a:rPr lang="en-US" sz="3200" dirty="0">
                <a:cs typeface="Calibri"/>
              </a:rPr>
              <a:t>The One Church that Jesus Christ build</a:t>
            </a:r>
            <a:endParaRPr lang="en-US" sz="320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Matthew 16:18</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lnSpcReduction="10000"/>
          </a:bodyPr>
          <a:lstStyle/>
          <a:p>
            <a:pPr>
              <a:buNone/>
            </a:pPr>
            <a:r>
              <a:rPr lang="en-US" b="1" baseline="30000" dirty="0">
                <a:solidFill>
                  <a:schemeClr val="bg1"/>
                </a:solidFill>
                <a:latin typeface="Plantagenet Cherokee" panose="02020602070100000000" pitchFamily="18" charset="0"/>
                <a:ea typeface="+mn-lt"/>
                <a:cs typeface="+mn-lt"/>
              </a:rPr>
              <a:t>14 </a:t>
            </a:r>
            <a:r>
              <a:rPr lang="en-US" dirty="0">
                <a:solidFill>
                  <a:schemeClr val="bg1"/>
                </a:solidFill>
                <a:latin typeface="Plantagenet Cherokee" panose="02020602070100000000" pitchFamily="18" charset="0"/>
                <a:ea typeface="+mn-lt"/>
                <a:cs typeface="+mn-lt"/>
              </a:rPr>
              <a:t>And they said, Some say that thou art John the Baptist: some, Elias; and others, Jeremias, or one of the prophets.</a:t>
            </a:r>
            <a:br>
              <a:rPr lang="en-US" dirty="0">
                <a:solidFill>
                  <a:schemeClr val="bg1"/>
                </a:solidFill>
                <a:latin typeface="Plantagenet Cherokee" panose="02020602070100000000" pitchFamily="18" charset="0"/>
                <a:ea typeface="+mn-lt"/>
                <a:cs typeface="+mn-lt"/>
              </a:rPr>
            </a:br>
            <a:r>
              <a:rPr lang="en-US" dirty="0">
                <a:solidFill>
                  <a:schemeClr val="bg1"/>
                </a:solidFill>
                <a:latin typeface="Plantagenet Cherokee" panose="02020602070100000000" pitchFamily="18" charset="0"/>
                <a:ea typeface="+mn-lt"/>
                <a:cs typeface="+mn-lt"/>
              </a:rPr>
              <a:t> </a:t>
            </a:r>
            <a:r>
              <a:rPr lang="en-US" b="1" baseline="30000" dirty="0">
                <a:solidFill>
                  <a:schemeClr val="bg1"/>
                </a:solidFill>
                <a:latin typeface="Plantagenet Cherokee" panose="02020602070100000000" pitchFamily="18" charset="0"/>
                <a:ea typeface="+mn-lt"/>
                <a:cs typeface="+mn-lt"/>
              </a:rPr>
              <a:t>15 </a:t>
            </a:r>
            <a:r>
              <a:rPr lang="en-US" dirty="0">
                <a:solidFill>
                  <a:schemeClr val="bg1"/>
                </a:solidFill>
                <a:latin typeface="Plantagenet Cherokee" panose="02020602070100000000" pitchFamily="18" charset="0"/>
                <a:ea typeface="+mn-lt"/>
                <a:cs typeface="+mn-lt"/>
              </a:rPr>
              <a:t>He saith unto them, </a:t>
            </a:r>
            <a:r>
              <a:rPr lang="en-US" dirty="0">
                <a:solidFill>
                  <a:srgbClr val="FF0000"/>
                </a:solidFill>
                <a:latin typeface="Plantagenet Cherokee" panose="02020602070100000000" pitchFamily="18" charset="0"/>
                <a:ea typeface="+mn-lt"/>
                <a:cs typeface="+mn-lt"/>
              </a:rPr>
              <a:t>But whom say ye that I am?</a:t>
            </a:r>
            <a:br>
              <a:rPr lang="en-US" dirty="0">
                <a:solidFill>
                  <a:srgbClr val="FF0000"/>
                </a:solidFill>
                <a:latin typeface="Plantagenet Cherokee" panose="02020602070100000000" pitchFamily="18" charset="0"/>
                <a:ea typeface="+mn-lt"/>
                <a:cs typeface="+mn-lt"/>
              </a:rPr>
            </a:br>
            <a:r>
              <a:rPr lang="en-US" dirty="0">
                <a:solidFill>
                  <a:schemeClr val="bg1"/>
                </a:solidFill>
                <a:latin typeface="Plantagenet Cherokee" panose="02020602070100000000" pitchFamily="18" charset="0"/>
                <a:ea typeface="+mn-lt"/>
                <a:cs typeface="+mn-lt"/>
              </a:rPr>
              <a:t> </a:t>
            </a:r>
          </a:p>
          <a:p>
            <a:pPr>
              <a:buNone/>
            </a:pPr>
            <a:r>
              <a:rPr lang="en-US" b="1" baseline="30000" dirty="0">
                <a:solidFill>
                  <a:schemeClr val="bg1"/>
                </a:solidFill>
                <a:latin typeface="Plantagenet Cherokee" panose="02020602070100000000" pitchFamily="18" charset="0"/>
                <a:ea typeface="+mn-lt"/>
                <a:cs typeface="+mn-lt"/>
              </a:rPr>
              <a:t>16 </a:t>
            </a:r>
            <a:r>
              <a:rPr lang="en-US" dirty="0">
                <a:solidFill>
                  <a:schemeClr val="bg1"/>
                </a:solidFill>
                <a:latin typeface="Plantagenet Cherokee" panose="02020602070100000000" pitchFamily="18" charset="0"/>
                <a:ea typeface="+mn-lt"/>
                <a:cs typeface="+mn-lt"/>
              </a:rPr>
              <a:t>And Simon Peter answered and said, Thou art the Christ, the Son of the living God.</a:t>
            </a:r>
            <a:br>
              <a:rPr lang="en-US" dirty="0">
                <a:solidFill>
                  <a:schemeClr val="bg1"/>
                </a:solidFill>
                <a:latin typeface="Plantagenet Cherokee" panose="02020602070100000000" pitchFamily="18" charset="0"/>
                <a:ea typeface="+mn-lt"/>
                <a:cs typeface="+mn-lt"/>
              </a:rPr>
            </a:br>
            <a:r>
              <a:rPr lang="en-US" dirty="0">
                <a:solidFill>
                  <a:schemeClr val="bg1"/>
                </a:solidFill>
                <a:latin typeface="Plantagenet Cherokee" panose="02020602070100000000" pitchFamily="18" charset="0"/>
                <a:ea typeface="+mn-lt"/>
                <a:cs typeface="+mn-lt"/>
              </a:rPr>
              <a:t> </a:t>
            </a:r>
          </a:p>
          <a:p>
            <a:pPr>
              <a:buNone/>
            </a:pPr>
            <a:r>
              <a:rPr lang="en-US" b="1" baseline="30000" dirty="0">
                <a:solidFill>
                  <a:schemeClr val="bg1"/>
                </a:solidFill>
                <a:latin typeface="Plantagenet Cherokee" panose="02020602070100000000" pitchFamily="18" charset="0"/>
                <a:ea typeface="+mn-lt"/>
                <a:cs typeface="+mn-lt"/>
              </a:rPr>
              <a:t>17 </a:t>
            </a:r>
            <a:r>
              <a:rPr lang="en-US" dirty="0">
                <a:solidFill>
                  <a:schemeClr val="bg1"/>
                </a:solidFill>
                <a:latin typeface="Plantagenet Cherokee" panose="02020602070100000000" pitchFamily="18" charset="0"/>
                <a:ea typeface="+mn-lt"/>
                <a:cs typeface="+mn-lt"/>
              </a:rPr>
              <a:t>And Jesus answered and said unto him, </a:t>
            </a:r>
            <a:r>
              <a:rPr lang="en-US" dirty="0">
                <a:solidFill>
                  <a:srgbClr val="FF0000"/>
                </a:solidFill>
                <a:latin typeface="Plantagenet Cherokee" panose="02020602070100000000" pitchFamily="18" charset="0"/>
                <a:ea typeface="+mn-lt"/>
                <a:cs typeface="+mn-lt"/>
              </a:rPr>
              <a:t>Blessed art thou, Simon Barjona: for flesh and blood hath not revealed it unto thee, but my Father which is in heaven.</a:t>
            </a:r>
            <a:br>
              <a:rPr lang="en-US" dirty="0">
                <a:solidFill>
                  <a:srgbClr val="FF0000"/>
                </a:solidFill>
                <a:latin typeface="Plantagenet Cherokee" panose="02020602070100000000" pitchFamily="18" charset="0"/>
                <a:ea typeface="+mn-lt"/>
                <a:cs typeface="+mn-lt"/>
              </a:rPr>
            </a:br>
            <a:r>
              <a:rPr lang="en-US" dirty="0">
                <a:solidFill>
                  <a:schemeClr val="bg1"/>
                </a:solidFill>
                <a:latin typeface="Plantagenet Cherokee" panose="02020602070100000000" pitchFamily="18" charset="0"/>
                <a:ea typeface="+mn-lt"/>
                <a:cs typeface="+mn-lt"/>
              </a:rPr>
              <a:t> </a:t>
            </a:r>
            <a:br>
              <a:rPr lang="en-US" dirty="0">
                <a:solidFill>
                  <a:schemeClr val="bg1"/>
                </a:solidFill>
                <a:latin typeface="Plantagenet Cherokee" panose="02020602070100000000" pitchFamily="18" charset="0"/>
                <a:ea typeface="+mn-lt"/>
                <a:cs typeface="+mn-lt"/>
              </a:rPr>
            </a:br>
            <a:r>
              <a:rPr lang="en-US" dirty="0">
                <a:solidFill>
                  <a:schemeClr val="bg1"/>
                </a:solidFill>
                <a:latin typeface="Plantagenet Cherokee" panose="02020602070100000000" pitchFamily="18" charset="0"/>
                <a:ea typeface="+mn-lt"/>
                <a:cs typeface="+mn-lt"/>
              </a:rPr>
              <a:t>18 </a:t>
            </a:r>
            <a:r>
              <a:rPr lang="en-US" dirty="0">
                <a:solidFill>
                  <a:srgbClr val="FF0000"/>
                </a:solidFill>
                <a:latin typeface="Plantagenet Cherokee" panose="02020602070100000000" pitchFamily="18" charset="0"/>
                <a:ea typeface="+mn-lt"/>
                <a:cs typeface="+mn-lt"/>
              </a:rPr>
              <a:t>And I say also unto thee, That thou art Peter, and upon this rock </a:t>
            </a:r>
            <a:r>
              <a:rPr lang="en-US" b="1" u="sng" dirty="0">
                <a:solidFill>
                  <a:srgbClr val="FF0000"/>
                </a:solidFill>
                <a:latin typeface="Plantagenet Cherokee" panose="02020602070100000000" pitchFamily="18" charset="0"/>
                <a:ea typeface="+mn-lt"/>
                <a:cs typeface="+mn-lt"/>
              </a:rPr>
              <a:t>I will build my church</a:t>
            </a:r>
            <a:r>
              <a:rPr lang="en-US" dirty="0">
                <a:solidFill>
                  <a:srgbClr val="FF0000"/>
                </a:solidFill>
                <a:latin typeface="Plantagenet Cherokee" panose="02020602070100000000" pitchFamily="18" charset="0"/>
                <a:ea typeface="+mn-lt"/>
                <a:cs typeface="+mn-lt"/>
              </a:rPr>
              <a:t>; and the gates of hell shall not prevail against it.</a:t>
            </a:r>
          </a:p>
        </p:txBody>
      </p:sp>
    </p:spTree>
    <p:extLst>
      <p:ext uri="{BB962C8B-B14F-4D97-AF65-F5344CB8AC3E}">
        <p14:creationId xmlns:p14="http://schemas.microsoft.com/office/powerpoint/2010/main" val="349459672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John 18:36</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baseline="30000" dirty="0">
                <a:solidFill>
                  <a:schemeClr val="bg1"/>
                </a:solidFill>
                <a:latin typeface="Plantagenet Cherokee" panose="02020602070100000000" pitchFamily="18" charset="0"/>
                <a:ea typeface="+mn-lt"/>
                <a:cs typeface="+mn-lt"/>
              </a:rPr>
              <a:t>36 </a:t>
            </a:r>
            <a:r>
              <a:rPr lang="en-US" sz="3200" dirty="0">
                <a:solidFill>
                  <a:schemeClr val="bg1"/>
                </a:solidFill>
                <a:latin typeface="Plantagenet Cherokee" panose="02020602070100000000" pitchFamily="18" charset="0"/>
                <a:ea typeface="+mn-lt"/>
                <a:cs typeface="+mn-lt"/>
              </a:rPr>
              <a:t>Jesus answered, </a:t>
            </a:r>
            <a:r>
              <a:rPr lang="en-US" sz="3200" b="1" u="sng" dirty="0">
                <a:solidFill>
                  <a:srgbClr val="FF0000"/>
                </a:solidFill>
                <a:latin typeface="Plantagenet Cherokee" panose="02020602070100000000" pitchFamily="18" charset="0"/>
                <a:ea typeface="+mn-lt"/>
                <a:cs typeface="+mn-lt"/>
              </a:rPr>
              <a:t>My kingdom is not of this world</a:t>
            </a:r>
            <a:r>
              <a:rPr lang="en-US" sz="3200" dirty="0">
                <a:solidFill>
                  <a:srgbClr val="FF0000"/>
                </a:solidFill>
                <a:latin typeface="Plantagenet Cherokee" panose="02020602070100000000" pitchFamily="18" charset="0"/>
                <a:ea typeface="+mn-lt"/>
                <a:cs typeface="+mn-lt"/>
              </a:rPr>
              <a:t>: if my kingdom were of this world, then would my servants fight, that I should not be delivered to the Jews: but now is my kingdom not from hence.</a:t>
            </a:r>
          </a:p>
        </p:txBody>
      </p:sp>
    </p:spTree>
    <p:extLst>
      <p:ext uri="{BB962C8B-B14F-4D97-AF65-F5344CB8AC3E}">
        <p14:creationId xmlns:p14="http://schemas.microsoft.com/office/powerpoint/2010/main" val="354116809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Ephesians 5:5</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baseline="30000" dirty="0">
                <a:solidFill>
                  <a:schemeClr val="bg1"/>
                </a:solidFill>
                <a:latin typeface="Plantagenet Cherokee" panose="02020602070100000000" pitchFamily="18" charset="0"/>
                <a:ea typeface="+mn-lt"/>
                <a:cs typeface="+mn-lt"/>
              </a:rPr>
              <a:t>5 </a:t>
            </a:r>
            <a:r>
              <a:rPr lang="en-US" sz="3200" dirty="0">
                <a:solidFill>
                  <a:schemeClr val="bg1"/>
                </a:solidFill>
                <a:latin typeface="Plantagenet Cherokee" panose="02020602070100000000" pitchFamily="18" charset="0"/>
                <a:ea typeface="+mn-lt"/>
                <a:cs typeface="+mn-lt"/>
              </a:rPr>
              <a:t>For this ye know, that no whoremonger, nor unclean person, nor covetous man, who is an idolater, hath any inheritance in the </a:t>
            </a:r>
            <a:r>
              <a:rPr lang="en-US" sz="3200" b="1" u="sng" dirty="0">
                <a:solidFill>
                  <a:schemeClr val="bg1"/>
                </a:solidFill>
                <a:latin typeface="Plantagenet Cherokee" panose="02020602070100000000" pitchFamily="18" charset="0"/>
                <a:ea typeface="+mn-lt"/>
                <a:cs typeface="+mn-lt"/>
              </a:rPr>
              <a:t>kingdom of Christ</a:t>
            </a:r>
            <a:r>
              <a:rPr lang="en-US" sz="3200" dirty="0">
                <a:solidFill>
                  <a:schemeClr val="bg1"/>
                </a:solidFill>
                <a:latin typeface="Plantagenet Cherokee" panose="02020602070100000000" pitchFamily="18" charset="0"/>
                <a:ea typeface="+mn-lt"/>
                <a:cs typeface="+mn-lt"/>
              </a:rPr>
              <a:t> and of God.</a:t>
            </a:r>
          </a:p>
        </p:txBody>
      </p:sp>
    </p:spTree>
    <p:extLst>
      <p:ext uri="{BB962C8B-B14F-4D97-AF65-F5344CB8AC3E}">
        <p14:creationId xmlns:p14="http://schemas.microsoft.com/office/powerpoint/2010/main" val="258952064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Matthew 26:26-28</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baseline="30000" dirty="0">
                <a:solidFill>
                  <a:schemeClr val="bg1"/>
                </a:solidFill>
                <a:latin typeface="Plantagenet Cherokee" panose="02020602070100000000" pitchFamily="18" charset="0"/>
                <a:ea typeface="+mn-lt"/>
                <a:cs typeface="+mn-lt"/>
              </a:rPr>
              <a:t>26 </a:t>
            </a:r>
            <a:r>
              <a:rPr lang="en-US" sz="3200" dirty="0">
                <a:solidFill>
                  <a:schemeClr val="bg1"/>
                </a:solidFill>
                <a:latin typeface="Plantagenet Cherokee" panose="02020602070100000000" pitchFamily="18" charset="0"/>
                <a:ea typeface="+mn-lt"/>
                <a:cs typeface="+mn-lt"/>
              </a:rPr>
              <a:t>And as they were eating, Jesus took bread, and blessed it, and brake it, and gave it to the disciples, and said, </a:t>
            </a:r>
            <a:r>
              <a:rPr lang="en-US" sz="3200" dirty="0">
                <a:solidFill>
                  <a:srgbClr val="FF0000"/>
                </a:solidFill>
                <a:latin typeface="Plantagenet Cherokee" panose="02020602070100000000" pitchFamily="18" charset="0"/>
                <a:ea typeface="+mn-lt"/>
                <a:cs typeface="+mn-lt"/>
              </a:rPr>
              <a:t>Take, eat; </a:t>
            </a:r>
            <a:r>
              <a:rPr lang="en-US" sz="3200" b="1" u="sng" dirty="0">
                <a:solidFill>
                  <a:srgbClr val="FF0000"/>
                </a:solidFill>
                <a:latin typeface="Plantagenet Cherokee" panose="02020602070100000000" pitchFamily="18" charset="0"/>
                <a:ea typeface="+mn-lt"/>
                <a:cs typeface="+mn-lt"/>
              </a:rPr>
              <a:t>this is my body</a:t>
            </a:r>
            <a:r>
              <a:rPr lang="en-US" sz="3200" u="sng" dirty="0">
                <a:solidFill>
                  <a:srgbClr val="FF0000"/>
                </a:solidFill>
                <a:latin typeface="Plantagenet Cherokee" panose="02020602070100000000" pitchFamily="18" charset="0"/>
                <a:ea typeface="+mn-lt"/>
                <a:cs typeface="+mn-lt"/>
              </a:rPr>
              <a:t>.</a:t>
            </a:r>
            <a:br>
              <a:rPr lang="en-US" sz="3200" u="sng" dirty="0">
                <a:solidFill>
                  <a:schemeClr val="bg1"/>
                </a:solidFill>
                <a:latin typeface="Plantagenet Cherokee" panose="02020602070100000000" pitchFamily="18" charset="0"/>
                <a:ea typeface="+mn-lt"/>
                <a:cs typeface="+mn-lt"/>
              </a:rPr>
            </a:br>
            <a:endParaRPr lang="en-US" sz="3200" u="sng" dirty="0">
              <a:solidFill>
                <a:schemeClr val="bg1"/>
              </a:solidFill>
              <a:latin typeface="Plantagenet Cherokee" panose="02020602070100000000" pitchFamily="18" charset="0"/>
              <a:cs typeface="Calibri"/>
            </a:endParaRPr>
          </a:p>
          <a:p>
            <a:pPr>
              <a:buNone/>
            </a:pPr>
            <a:r>
              <a:rPr lang="en-US" sz="3200" b="1" baseline="30000" dirty="0">
                <a:solidFill>
                  <a:schemeClr val="bg1"/>
                </a:solidFill>
                <a:latin typeface="Plantagenet Cherokee" panose="02020602070100000000" pitchFamily="18" charset="0"/>
                <a:ea typeface="+mn-lt"/>
                <a:cs typeface="+mn-lt"/>
              </a:rPr>
              <a:t>27 </a:t>
            </a:r>
            <a:r>
              <a:rPr lang="en-US" sz="3200" dirty="0">
                <a:solidFill>
                  <a:schemeClr val="bg1"/>
                </a:solidFill>
                <a:latin typeface="Plantagenet Cherokee" panose="02020602070100000000" pitchFamily="18" charset="0"/>
                <a:ea typeface="+mn-lt"/>
                <a:cs typeface="+mn-lt"/>
              </a:rPr>
              <a:t>And he took the cup, and gave thanks, and gave it to them, saying, </a:t>
            </a:r>
            <a:r>
              <a:rPr lang="en-US" sz="3200" dirty="0">
                <a:solidFill>
                  <a:srgbClr val="FF0000"/>
                </a:solidFill>
                <a:latin typeface="Plantagenet Cherokee" panose="02020602070100000000" pitchFamily="18" charset="0"/>
                <a:ea typeface="+mn-lt"/>
                <a:cs typeface="+mn-lt"/>
              </a:rPr>
              <a:t>Drink ye all of it;</a:t>
            </a:r>
            <a:br>
              <a:rPr lang="en-US" sz="3200" dirty="0">
                <a:solidFill>
                  <a:schemeClr val="bg1"/>
                </a:solidFill>
                <a:latin typeface="Plantagenet Cherokee" panose="02020602070100000000" pitchFamily="18" charset="0"/>
                <a:ea typeface="+mn-lt"/>
                <a:cs typeface="+mn-lt"/>
              </a:rPr>
            </a:br>
            <a:r>
              <a:rPr lang="en-US" sz="3200" dirty="0">
                <a:solidFill>
                  <a:schemeClr val="bg1"/>
                </a:solidFill>
                <a:latin typeface="Plantagenet Cherokee" panose="02020602070100000000" pitchFamily="18" charset="0"/>
                <a:ea typeface="+mn-lt"/>
                <a:cs typeface="+mn-lt"/>
              </a:rPr>
              <a:t> </a:t>
            </a:r>
          </a:p>
          <a:p>
            <a:pPr>
              <a:buNone/>
            </a:pPr>
            <a:r>
              <a:rPr lang="en-US" sz="3200" b="1" baseline="30000" dirty="0">
                <a:solidFill>
                  <a:schemeClr val="bg1"/>
                </a:solidFill>
                <a:latin typeface="Plantagenet Cherokee" panose="02020602070100000000" pitchFamily="18" charset="0"/>
                <a:ea typeface="+mn-lt"/>
                <a:cs typeface="+mn-lt"/>
              </a:rPr>
              <a:t>28 </a:t>
            </a:r>
            <a:r>
              <a:rPr lang="en-US" sz="3200" dirty="0">
                <a:solidFill>
                  <a:srgbClr val="FF0000"/>
                </a:solidFill>
                <a:latin typeface="Plantagenet Cherokee" panose="02020602070100000000" pitchFamily="18" charset="0"/>
                <a:ea typeface="+mn-lt"/>
                <a:cs typeface="+mn-lt"/>
              </a:rPr>
              <a:t>For this is </a:t>
            </a:r>
            <a:r>
              <a:rPr lang="en-US" sz="3200" b="1" u="sng" dirty="0">
                <a:solidFill>
                  <a:srgbClr val="FF0000"/>
                </a:solidFill>
                <a:latin typeface="Plantagenet Cherokee" panose="02020602070100000000" pitchFamily="18" charset="0"/>
                <a:ea typeface="+mn-lt"/>
                <a:cs typeface="+mn-lt"/>
              </a:rPr>
              <a:t>my blood</a:t>
            </a:r>
            <a:r>
              <a:rPr lang="en-US" sz="3200" u="sng" dirty="0">
                <a:solidFill>
                  <a:srgbClr val="FF0000"/>
                </a:solidFill>
                <a:latin typeface="Plantagenet Cherokee" panose="02020602070100000000" pitchFamily="18" charset="0"/>
                <a:ea typeface="+mn-lt"/>
                <a:cs typeface="+mn-lt"/>
              </a:rPr>
              <a:t> </a:t>
            </a:r>
            <a:r>
              <a:rPr lang="en-US" sz="3200" dirty="0">
                <a:solidFill>
                  <a:srgbClr val="FF0000"/>
                </a:solidFill>
                <a:latin typeface="Plantagenet Cherokee" panose="02020602070100000000" pitchFamily="18" charset="0"/>
                <a:ea typeface="+mn-lt"/>
                <a:cs typeface="+mn-lt"/>
              </a:rPr>
              <a:t>of the new testament, which is shed for many for the remission of sins.</a:t>
            </a:r>
            <a:endParaRPr lang="en-US" sz="3200" dirty="0">
              <a:solidFill>
                <a:srgbClr val="FF0000"/>
              </a:solidFill>
              <a:latin typeface="Plantagenet Cherokee" panose="02020602070100000000" pitchFamily="18" charset="0"/>
              <a:cs typeface="Calibri"/>
            </a:endParaRPr>
          </a:p>
        </p:txBody>
      </p:sp>
    </p:spTree>
    <p:extLst>
      <p:ext uri="{BB962C8B-B14F-4D97-AF65-F5344CB8AC3E}">
        <p14:creationId xmlns:p14="http://schemas.microsoft.com/office/powerpoint/2010/main" val="404801061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1 Corinthians 10:16</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baseline="30000" dirty="0">
                <a:solidFill>
                  <a:schemeClr val="bg1"/>
                </a:solidFill>
                <a:latin typeface="Plantagenet Cherokee" panose="02020602070100000000" pitchFamily="18" charset="0"/>
                <a:ea typeface="+mn-lt"/>
                <a:cs typeface="+mn-lt"/>
              </a:rPr>
              <a:t>16 </a:t>
            </a:r>
            <a:r>
              <a:rPr lang="en-US" sz="3200" dirty="0">
                <a:solidFill>
                  <a:schemeClr val="bg1"/>
                </a:solidFill>
                <a:latin typeface="Plantagenet Cherokee" panose="02020602070100000000" pitchFamily="18" charset="0"/>
                <a:ea typeface="+mn-lt"/>
                <a:cs typeface="+mn-lt"/>
              </a:rPr>
              <a:t>The cup of blessing which we bless, is it not the communion of the </a:t>
            </a:r>
            <a:r>
              <a:rPr lang="en-US" sz="3200" b="1" u="sng" dirty="0">
                <a:solidFill>
                  <a:schemeClr val="bg1"/>
                </a:solidFill>
                <a:latin typeface="Plantagenet Cherokee" panose="02020602070100000000" pitchFamily="18" charset="0"/>
                <a:ea typeface="+mn-lt"/>
                <a:cs typeface="+mn-lt"/>
              </a:rPr>
              <a:t>blood of Christ</a:t>
            </a:r>
            <a:r>
              <a:rPr lang="en-US" sz="3200" dirty="0">
                <a:solidFill>
                  <a:schemeClr val="bg1"/>
                </a:solidFill>
                <a:latin typeface="Plantagenet Cherokee" panose="02020602070100000000" pitchFamily="18" charset="0"/>
                <a:ea typeface="+mn-lt"/>
                <a:cs typeface="+mn-lt"/>
              </a:rPr>
              <a:t>? The bread which we break, is it not the communion of the </a:t>
            </a:r>
            <a:r>
              <a:rPr lang="en-US" sz="3200" b="1" u="sng" dirty="0">
                <a:solidFill>
                  <a:schemeClr val="bg1"/>
                </a:solidFill>
                <a:latin typeface="Plantagenet Cherokee" panose="02020602070100000000" pitchFamily="18" charset="0"/>
                <a:ea typeface="+mn-lt"/>
                <a:cs typeface="+mn-lt"/>
              </a:rPr>
              <a:t>body of Christ</a:t>
            </a:r>
            <a:r>
              <a:rPr lang="en-US" sz="3200" dirty="0">
                <a:solidFill>
                  <a:schemeClr val="bg1"/>
                </a:solidFill>
                <a:latin typeface="Plantagenet Cherokee" panose="02020602070100000000" pitchFamily="18" charset="0"/>
                <a:ea typeface="+mn-lt"/>
                <a:cs typeface="+mn-lt"/>
              </a:rPr>
              <a:t>?</a:t>
            </a:r>
            <a:endParaRPr lang="en-US" sz="3200" dirty="0">
              <a:solidFill>
                <a:schemeClr val="bg1"/>
              </a:solidFill>
              <a:latin typeface="Plantagenet Cherokee" panose="02020602070100000000" pitchFamily="18" charset="0"/>
              <a:cs typeface="Calibri"/>
            </a:endParaRPr>
          </a:p>
        </p:txBody>
      </p:sp>
    </p:spTree>
    <p:extLst>
      <p:ext uri="{BB962C8B-B14F-4D97-AF65-F5344CB8AC3E}">
        <p14:creationId xmlns:p14="http://schemas.microsoft.com/office/powerpoint/2010/main" val="139463656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Hebrews 9:14</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baseline="30000" dirty="0">
                <a:solidFill>
                  <a:schemeClr val="bg1"/>
                </a:solidFill>
                <a:latin typeface="Plantagenet Cherokee" panose="02020602070100000000" pitchFamily="18" charset="0"/>
                <a:ea typeface="+mn-lt"/>
                <a:cs typeface="+mn-lt"/>
              </a:rPr>
              <a:t>14 </a:t>
            </a:r>
            <a:r>
              <a:rPr lang="en-US" sz="3200" dirty="0">
                <a:solidFill>
                  <a:schemeClr val="bg1"/>
                </a:solidFill>
                <a:latin typeface="Plantagenet Cherokee" panose="02020602070100000000" pitchFamily="18" charset="0"/>
                <a:ea typeface="+mn-lt"/>
                <a:cs typeface="+mn-lt"/>
              </a:rPr>
              <a:t>How much more shall the </a:t>
            </a:r>
            <a:r>
              <a:rPr lang="en-US" sz="3200" b="1" u="sng" dirty="0">
                <a:solidFill>
                  <a:schemeClr val="bg1"/>
                </a:solidFill>
                <a:latin typeface="Plantagenet Cherokee" panose="02020602070100000000" pitchFamily="18" charset="0"/>
                <a:ea typeface="+mn-lt"/>
                <a:cs typeface="+mn-lt"/>
              </a:rPr>
              <a:t>blood of Christ</a:t>
            </a:r>
            <a:r>
              <a:rPr lang="en-US" sz="3200" dirty="0">
                <a:solidFill>
                  <a:schemeClr val="bg1"/>
                </a:solidFill>
                <a:latin typeface="Plantagenet Cherokee" panose="02020602070100000000" pitchFamily="18" charset="0"/>
                <a:ea typeface="+mn-lt"/>
                <a:cs typeface="+mn-lt"/>
              </a:rPr>
              <a:t>, who through the eternal Spirit offered himself without spot to God, purge your conscience from dead works to serve the living God?</a:t>
            </a:r>
          </a:p>
        </p:txBody>
      </p:sp>
    </p:spTree>
    <p:extLst>
      <p:ext uri="{BB962C8B-B14F-4D97-AF65-F5344CB8AC3E}">
        <p14:creationId xmlns:p14="http://schemas.microsoft.com/office/powerpoint/2010/main" val="349199605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The Church</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07897" y="826117"/>
            <a:ext cx="7413553" cy="589583"/>
          </a:xfrm>
        </p:spPr>
        <p:txBody>
          <a:bodyPr vert="horz" lIns="91440" tIns="45720" rIns="91440" bIns="45720" rtlCol="0" anchor="ctr">
            <a:normAutofit/>
          </a:bodyPr>
          <a:lstStyle/>
          <a:p>
            <a:pPr>
              <a:buNone/>
            </a:pPr>
            <a:r>
              <a:rPr lang="en-US" sz="3200" dirty="0">
                <a:solidFill>
                  <a:schemeClr val="bg1"/>
                </a:solidFill>
                <a:latin typeface="Plantagenet Cherokee" panose="02020602070100000000" pitchFamily="18" charset="0"/>
                <a:ea typeface="+mn-lt"/>
                <a:cs typeface="+mn-lt"/>
              </a:rPr>
              <a:t>John 18:36 – </a:t>
            </a:r>
            <a:r>
              <a:rPr lang="en-US" sz="3200" b="1" u="sng" dirty="0">
                <a:solidFill>
                  <a:schemeClr val="bg1"/>
                </a:solidFill>
                <a:latin typeface="Plantagenet Cherokee" panose="02020602070100000000" pitchFamily="18" charset="0"/>
                <a:ea typeface="+mn-lt"/>
                <a:cs typeface="+mn-lt"/>
              </a:rPr>
              <a:t>My Kingdom</a:t>
            </a:r>
            <a:endParaRPr lang="en-US" sz="3200" dirty="0">
              <a:solidFill>
                <a:schemeClr val="bg1"/>
              </a:solidFill>
              <a:latin typeface="Plantagenet Cherokee" panose="02020602070100000000" pitchFamily="18" charset="0"/>
              <a:cs typeface="Calibri"/>
            </a:endParaRPr>
          </a:p>
        </p:txBody>
      </p:sp>
      <p:sp>
        <p:nvSpPr>
          <p:cNvPr id="4" name="Content Placeholder 2">
            <a:extLst>
              <a:ext uri="{FF2B5EF4-FFF2-40B4-BE49-F238E27FC236}">
                <a16:creationId xmlns:a16="http://schemas.microsoft.com/office/drawing/2014/main" id="{F95A8E4C-0F8D-408D-89A1-126AFAF460F2}"/>
              </a:ext>
            </a:extLst>
          </p:cNvPr>
          <p:cNvSpPr txBox="1">
            <a:spLocks/>
          </p:cNvSpPr>
          <p:nvPr/>
        </p:nvSpPr>
        <p:spPr>
          <a:xfrm>
            <a:off x="4702321" y="1526785"/>
            <a:ext cx="7413553" cy="58958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dirty="0">
                <a:solidFill>
                  <a:schemeClr val="bg1"/>
                </a:solidFill>
                <a:latin typeface="Plantagenet Cherokee" panose="02020602070100000000" pitchFamily="18" charset="0"/>
                <a:ea typeface="+mn-lt"/>
                <a:cs typeface="+mn-lt"/>
              </a:rPr>
              <a:t>Ephesians 5:5 – </a:t>
            </a:r>
            <a:r>
              <a:rPr lang="en-US" sz="3200" b="1" u="sng" dirty="0">
                <a:solidFill>
                  <a:schemeClr val="bg1"/>
                </a:solidFill>
                <a:latin typeface="Plantagenet Cherokee" panose="02020602070100000000" pitchFamily="18" charset="0"/>
                <a:ea typeface="+mn-lt"/>
                <a:cs typeface="+mn-lt"/>
              </a:rPr>
              <a:t>Kingdom of Christ</a:t>
            </a:r>
            <a:endParaRPr lang="en-US" sz="3200" dirty="0">
              <a:solidFill>
                <a:schemeClr val="bg1"/>
              </a:solidFill>
              <a:latin typeface="Plantagenet Cherokee" panose="02020602070100000000" pitchFamily="18" charset="0"/>
              <a:cs typeface="Calibri"/>
            </a:endParaRPr>
          </a:p>
        </p:txBody>
      </p:sp>
      <p:sp>
        <p:nvSpPr>
          <p:cNvPr id="5" name="Content Placeholder 2">
            <a:extLst>
              <a:ext uri="{FF2B5EF4-FFF2-40B4-BE49-F238E27FC236}">
                <a16:creationId xmlns:a16="http://schemas.microsoft.com/office/drawing/2014/main" id="{8CF5562C-EF35-49C6-9A61-6247EBB17D35}"/>
              </a:ext>
            </a:extLst>
          </p:cNvPr>
          <p:cNvSpPr txBox="1">
            <a:spLocks/>
          </p:cNvSpPr>
          <p:nvPr/>
        </p:nvSpPr>
        <p:spPr>
          <a:xfrm>
            <a:off x="4702321" y="2233029"/>
            <a:ext cx="7413553" cy="58958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dirty="0">
                <a:solidFill>
                  <a:schemeClr val="bg1"/>
                </a:solidFill>
                <a:latin typeface="Plantagenet Cherokee" panose="02020602070100000000" pitchFamily="18" charset="0"/>
                <a:ea typeface="+mn-lt"/>
                <a:cs typeface="+mn-lt"/>
              </a:rPr>
              <a:t>Matthew 26:26 – </a:t>
            </a:r>
            <a:r>
              <a:rPr lang="en-US" sz="3200" b="1" u="sng" dirty="0">
                <a:solidFill>
                  <a:schemeClr val="bg1"/>
                </a:solidFill>
                <a:latin typeface="Plantagenet Cherokee" panose="02020602070100000000" pitchFamily="18" charset="0"/>
                <a:ea typeface="+mn-lt"/>
                <a:cs typeface="+mn-lt"/>
              </a:rPr>
              <a:t>My Body</a:t>
            </a:r>
            <a:endParaRPr lang="en-US" sz="3200" dirty="0">
              <a:solidFill>
                <a:schemeClr val="bg1"/>
              </a:solidFill>
              <a:latin typeface="Plantagenet Cherokee" panose="02020602070100000000" pitchFamily="18" charset="0"/>
              <a:cs typeface="Calibri"/>
            </a:endParaRPr>
          </a:p>
        </p:txBody>
      </p:sp>
      <p:sp>
        <p:nvSpPr>
          <p:cNvPr id="6" name="Content Placeholder 2">
            <a:extLst>
              <a:ext uri="{FF2B5EF4-FFF2-40B4-BE49-F238E27FC236}">
                <a16:creationId xmlns:a16="http://schemas.microsoft.com/office/drawing/2014/main" id="{78E11AD3-B17B-4100-830E-25B1FA26B3B8}"/>
              </a:ext>
            </a:extLst>
          </p:cNvPr>
          <p:cNvSpPr txBox="1">
            <a:spLocks/>
          </p:cNvSpPr>
          <p:nvPr/>
        </p:nvSpPr>
        <p:spPr>
          <a:xfrm>
            <a:off x="4702321" y="2939273"/>
            <a:ext cx="7413553" cy="58958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dirty="0">
                <a:solidFill>
                  <a:schemeClr val="bg1"/>
                </a:solidFill>
                <a:latin typeface="Plantagenet Cherokee" panose="02020602070100000000" pitchFamily="18" charset="0"/>
                <a:ea typeface="+mn-lt"/>
                <a:cs typeface="+mn-lt"/>
              </a:rPr>
              <a:t>1 Cor. 10:16 – </a:t>
            </a:r>
            <a:r>
              <a:rPr lang="en-US" sz="3200" b="1" u="sng" dirty="0">
                <a:solidFill>
                  <a:schemeClr val="bg1"/>
                </a:solidFill>
                <a:latin typeface="Plantagenet Cherokee" panose="02020602070100000000" pitchFamily="18" charset="0"/>
                <a:ea typeface="+mn-lt"/>
                <a:cs typeface="+mn-lt"/>
              </a:rPr>
              <a:t>Body of Christ</a:t>
            </a:r>
            <a:endParaRPr lang="en-US" sz="3200" dirty="0">
              <a:solidFill>
                <a:schemeClr val="bg1"/>
              </a:solidFill>
              <a:latin typeface="Plantagenet Cherokee" panose="02020602070100000000" pitchFamily="18" charset="0"/>
              <a:cs typeface="Calibri"/>
            </a:endParaRPr>
          </a:p>
        </p:txBody>
      </p:sp>
      <p:sp>
        <p:nvSpPr>
          <p:cNvPr id="14" name="Content Placeholder 2">
            <a:extLst>
              <a:ext uri="{FF2B5EF4-FFF2-40B4-BE49-F238E27FC236}">
                <a16:creationId xmlns:a16="http://schemas.microsoft.com/office/drawing/2014/main" id="{680AEDB6-7185-451F-8826-2BF08714A462}"/>
              </a:ext>
            </a:extLst>
          </p:cNvPr>
          <p:cNvSpPr txBox="1">
            <a:spLocks/>
          </p:cNvSpPr>
          <p:nvPr/>
        </p:nvSpPr>
        <p:spPr>
          <a:xfrm>
            <a:off x="4711614" y="3645517"/>
            <a:ext cx="7413553" cy="58958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dirty="0">
                <a:solidFill>
                  <a:schemeClr val="bg1"/>
                </a:solidFill>
                <a:latin typeface="Plantagenet Cherokee" panose="02020602070100000000" pitchFamily="18" charset="0"/>
                <a:ea typeface="+mn-lt"/>
                <a:cs typeface="+mn-lt"/>
              </a:rPr>
              <a:t>Matthew 26:28 – </a:t>
            </a:r>
            <a:r>
              <a:rPr lang="en-US" sz="3200" b="1" u="sng" dirty="0">
                <a:solidFill>
                  <a:schemeClr val="bg1"/>
                </a:solidFill>
                <a:latin typeface="Plantagenet Cherokee" panose="02020602070100000000" pitchFamily="18" charset="0"/>
                <a:ea typeface="+mn-lt"/>
                <a:cs typeface="+mn-lt"/>
              </a:rPr>
              <a:t>My Blood</a:t>
            </a:r>
            <a:endParaRPr lang="en-US" sz="3200" dirty="0">
              <a:solidFill>
                <a:schemeClr val="bg1"/>
              </a:solidFill>
              <a:latin typeface="Plantagenet Cherokee" panose="02020602070100000000" pitchFamily="18" charset="0"/>
              <a:cs typeface="Calibri"/>
            </a:endParaRPr>
          </a:p>
        </p:txBody>
      </p:sp>
      <p:sp>
        <p:nvSpPr>
          <p:cNvPr id="16" name="Content Placeholder 2">
            <a:extLst>
              <a:ext uri="{FF2B5EF4-FFF2-40B4-BE49-F238E27FC236}">
                <a16:creationId xmlns:a16="http://schemas.microsoft.com/office/drawing/2014/main" id="{9A2034FE-0A33-46F1-B2B0-6F3F395C2B6C}"/>
              </a:ext>
            </a:extLst>
          </p:cNvPr>
          <p:cNvSpPr txBox="1">
            <a:spLocks/>
          </p:cNvSpPr>
          <p:nvPr/>
        </p:nvSpPr>
        <p:spPr>
          <a:xfrm>
            <a:off x="4711614" y="4351761"/>
            <a:ext cx="7413553" cy="589583"/>
          </a:xfrm>
          <a:prstGeom prst="rect">
            <a:avLst/>
          </a:prstGeom>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dirty="0">
                <a:solidFill>
                  <a:schemeClr val="bg1"/>
                </a:solidFill>
                <a:latin typeface="Plantagenet Cherokee" panose="02020602070100000000" pitchFamily="18" charset="0"/>
                <a:ea typeface="+mn-lt"/>
                <a:cs typeface="+mn-lt"/>
              </a:rPr>
              <a:t>1 Cor. 10:16 &amp; Heb. 9:14 – </a:t>
            </a:r>
            <a:r>
              <a:rPr lang="en-US" sz="3200" b="1" u="sng" dirty="0">
                <a:solidFill>
                  <a:schemeClr val="bg1"/>
                </a:solidFill>
                <a:latin typeface="Plantagenet Cherokee" panose="02020602070100000000" pitchFamily="18" charset="0"/>
                <a:ea typeface="+mn-lt"/>
                <a:cs typeface="+mn-lt"/>
              </a:rPr>
              <a:t>Blood of Christ</a:t>
            </a:r>
            <a:endParaRPr lang="en-US" sz="3200" dirty="0">
              <a:solidFill>
                <a:schemeClr val="bg1"/>
              </a:solidFill>
              <a:latin typeface="Plantagenet Cherokee" panose="02020602070100000000" pitchFamily="18" charset="0"/>
              <a:cs typeface="Calibri"/>
            </a:endParaRPr>
          </a:p>
        </p:txBody>
      </p:sp>
      <p:sp>
        <p:nvSpPr>
          <p:cNvPr id="17" name="Content Placeholder 2">
            <a:extLst>
              <a:ext uri="{FF2B5EF4-FFF2-40B4-BE49-F238E27FC236}">
                <a16:creationId xmlns:a16="http://schemas.microsoft.com/office/drawing/2014/main" id="{1A1A83EF-92A5-442F-8EFB-D03A491D0E42}"/>
              </a:ext>
            </a:extLst>
          </p:cNvPr>
          <p:cNvSpPr txBox="1">
            <a:spLocks/>
          </p:cNvSpPr>
          <p:nvPr/>
        </p:nvSpPr>
        <p:spPr>
          <a:xfrm>
            <a:off x="4711614" y="5048712"/>
            <a:ext cx="7413553" cy="58958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dirty="0">
                <a:solidFill>
                  <a:schemeClr val="bg1"/>
                </a:solidFill>
                <a:latin typeface="Plantagenet Cherokee" panose="02020602070100000000" pitchFamily="18" charset="0"/>
                <a:ea typeface="+mn-lt"/>
                <a:cs typeface="+mn-lt"/>
              </a:rPr>
              <a:t>Matthew 16:18 – </a:t>
            </a:r>
            <a:r>
              <a:rPr lang="en-US" sz="3200" b="1" u="sng" dirty="0">
                <a:solidFill>
                  <a:schemeClr val="bg1"/>
                </a:solidFill>
                <a:latin typeface="Plantagenet Cherokee" panose="02020602070100000000" pitchFamily="18" charset="0"/>
                <a:ea typeface="+mn-lt"/>
                <a:cs typeface="+mn-lt"/>
              </a:rPr>
              <a:t>My Church</a:t>
            </a:r>
            <a:endParaRPr lang="en-US" sz="3200" dirty="0">
              <a:solidFill>
                <a:schemeClr val="bg1"/>
              </a:solidFill>
              <a:latin typeface="Plantagenet Cherokee" panose="02020602070100000000" pitchFamily="18" charset="0"/>
              <a:cs typeface="Calibri"/>
            </a:endParaRPr>
          </a:p>
        </p:txBody>
      </p:sp>
      <p:sp>
        <p:nvSpPr>
          <p:cNvPr id="18" name="Content Placeholder 2">
            <a:extLst>
              <a:ext uri="{FF2B5EF4-FFF2-40B4-BE49-F238E27FC236}">
                <a16:creationId xmlns:a16="http://schemas.microsoft.com/office/drawing/2014/main" id="{649E2083-B347-4F8F-9BF4-FE2B1A468FFC}"/>
              </a:ext>
            </a:extLst>
          </p:cNvPr>
          <p:cNvSpPr txBox="1">
            <a:spLocks/>
          </p:cNvSpPr>
          <p:nvPr/>
        </p:nvSpPr>
        <p:spPr>
          <a:xfrm>
            <a:off x="4702321" y="5968688"/>
            <a:ext cx="7413553" cy="589583"/>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sz="3800" b="1" u="sng" dirty="0">
                <a:solidFill>
                  <a:schemeClr val="bg1"/>
                </a:solidFill>
                <a:latin typeface="Plantagenet Cherokee" panose="02020602070100000000" pitchFamily="18" charset="0"/>
                <a:ea typeface="+mn-lt"/>
                <a:cs typeface="+mn-lt"/>
              </a:rPr>
              <a:t>CHURCH OF CHRIST</a:t>
            </a:r>
            <a:endParaRPr lang="en-US" sz="3800" dirty="0">
              <a:solidFill>
                <a:schemeClr val="bg1"/>
              </a:solidFill>
              <a:latin typeface="Plantagenet Cherokee" panose="02020602070100000000" pitchFamily="18" charset="0"/>
              <a:cs typeface="Calibri"/>
            </a:endParaRPr>
          </a:p>
        </p:txBody>
      </p:sp>
    </p:spTree>
    <p:extLst>
      <p:ext uri="{BB962C8B-B14F-4D97-AF65-F5344CB8AC3E}">
        <p14:creationId xmlns:p14="http://schemas.microsoft.com/office/powerpoint/2010/main" val="4075979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ppt_w</p:attrName>
                                        </p:attrNameLst>
                                      </p:cBhvr>
                                      <p:tavLst>
                                        <p:tav tm="0">
                                          <p:val>
                                            <p:strVal val="#ppt_w*0.70"/>
                                          </p:val>
                                        </p:tav>
                                        <p:tav tm="100000">
                                          <p:val>
                                            <p:strVal val="#ppt_w"/>
                                          </p:val>
                                        </p:tav>
                                      </p:tavLst>
                                    </p:anim>
                                    <p:anim calcmode="lin" valueType="num">
                                      <p:cBhvr>
                                        <p:cTn id="36" dur="1000" fill="hold"/>
                                        <p:tgtEl>
                                          <p:spTgt spid="18"/>
                                        </p:tgtEl>
                                        <p:attrNameLst>
                                          <p:attrName>ppt_h</p:attrName>
                                        </p:attrNameLst>
                                      </p:cBhvr>
                                      <p:tavLst>
                                        <p:tav tm="0">
                                          <p:val>
                                            <p:strVal val="#ppt_h"/>
                                          </p:val>
                                        </p:tav>
                                        <p:tav tm="100000">
                                          <p:val>
                                            <p:strVal val="#ppt_h"/>
                                          </p:val>
                                        </p:tav>
                                      </p:tavLst>
                                    </p:anim>
                                    <p:animEffect transition="in" filter="fade">
                                      <p:cBhvr>
                                        <p:cTn id="3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14" grpId="0"/>
      <p:bldP spid="16"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Acts 4:12</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baseline="30000" dirty="0">
                <a:solidFill>
                  <a:schemeClr val="bg1"/>
                </a:solidFill>
                <a:latin typeface="Plantagenet Cherokee" panose="02020602070100000000" pitchFamily="18" charset="0"/>
                <a:ea typeface="+mn-lt"/>
                <a:cs typeface="+mn-lt"/>
              </a:rPr>
              <a:t>12 </a:t>
            </a:r>
            <a:r>
              <a:rPr lang="en-US" sz="3200" dirty="0">
                <a:solidFill>
                  <a:schemeClr val="bg1"/>
                </a:solidFill>
                <a:latin typeface="Plantagenet Cherokee" panose="02020602070100000000" pitchFamily="18" charset="0"/>
                <a:ea typeface="+mn-lt"/>
                <a:cs typeface="+mn-lt"/>
              </a:rPr>
              <a:t>Neither is there salvation in any other: for there is none other name under heaven given among man, whereby we must be saved.</a:t>
            </a:r>
            <a:endParaRPr lang="en-US" sz="3200" dirty="0">
              <a:solidFill>
                <a:schemeClr val="bg1"/>
              </a:solidFill>
              <a:latin typeface="Plantagenet Cherokee" panose="02020602070100000000" pitchFamily="18" charset="0"/>
              <a:cs typeface="Calibri"/>
            </a:endParaRPr>
          </a:p>
          <a:p>
            <a:pPr>
              <a:buNone/>
            </a:pPr>
            <a:endParaRPr lang="en-US" sz="3200" dirty="0">
              <a:solidFill>
                <a:schemeClr val="bg1"/>
              </a:solidFill>
              <a:latin typeface="Plantagenet Cherokee" panose="02020602070100000000" pitchFamily="18" charset="0"/>
              <a:ea typeface="+mn-lt"/>
              <a:cs typeface="+mn-lt"/>
            </a:endParaRPr>
          </a:p>
        </p:txBody>
      </p:sp>
    </p:spTree>
    <p:extLst>
      <p:ext uri="{BB962C8B-B14F-4D97-AF65-F5344CB8AC3E}">
        <p14:creationId xmlns:p14="http://schemas.microsoft.com/office/powerpoint/2010/main" val="159207325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Ephesians 5:25-27</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baseline="30000" dirty="0">
                <a:solidFill>
                  <a:schemeClr val="bg1"/>
                </a:solidFill>
                <a:latin typeface="Plantagenet Cherokee" panose="02020602070100000000" pitchFamily="18" charset="0"/>
                <a:ea typeface="+mn-lt"/>
                <a:cs typeface="+mn-lt"/>
              </a:rPr>
              <a:t>25 </a:t>
            </a:r>
            <a:r>
              <a:rPr lang="en-US" sz="3200" dirty="0">
                <a:solidFill>
                  <a:schemeClr val="bg1"/>
                </a:solidFill>
                <a:latin typeface="Plantagenet Cherokee" panose="02020602070100000000" pitchFamily="18" charset="0"/>
                <a:ea typeface="+mn-lt"/>
                <a:cs typeface="+mn-lt"/>
              </a:rPr>
              <a:t>Husbands, love your wives, even as Christ also loved the church, and gave himself for it;</a:t>
            </a:r>
            <a:endParaRPr lang="en-US" sz="3200" dirty="0">
              <a:solidFill>
                <a:schemeClr val="bg1"/>
              </a:solidFill>
              <a:latin typeface="Plantagenet Cherokee" panose="02020602070100000000" pitchFamily="18" charset="0"/>
              <a:cs typeface="Calibri"/>
            </a:endParaRPr>
          </a:p>
          <a:p>
            <a:pPr>
              <a:buNone/>
            </a:pPr>
            <a:r>
              <a:rPr lang="en-US" sz="3200" b="1" baseline="30000" dirty="0">
                <a:solidFill>
                  <a:schemeClr val="bg1"/>
                </a:solidFill>
                <a:latin typeface="Plantagenet Cherokee" panose="02020602070100000000" pitchFamily="18" charset="0"/>
                <a:ea typeface="+mn-lt"/>
                <a:cs typeface="+mn-lt"/>
              </a:rPr>
              <a:t>26 </a:t>
            </a:r>
            <a:r>
              <a:rPr lang="en-US" sz="3200" dirty="0">
                <a:solidFill>
                  <a:schemeClr val="bg1"/>
                </a:solidFill>
                <a:latin typeface="Plantagenet Cherokee" panose="02020602070100000000" pitchFamily="18" charset="0"/>
                <a:ea typeface="+mn-lt"/>
                <a:cs typeface="+mn-lt"/>
              </a:rPr>
              <a:t>That he might sanctify and cleanse it with the washing of water by the word,</a:t>
            </a:r>
            <a:endParaRPr lang="en-US" sz="3200" dirty="0">
              <a:solidFill>
                <a:schemeClr val="bg1"/>
              </a:solidFill>
              <a:latin typeface="Plantagenet Cherokee" panose="02020602070100000000" pitchFamily="18" charset="0"/>
              <a:cs typeface="Calibri"/>
            </a:endParaRPr>
          </a:p>
          <a:p>
            <a:pPr>
              <a:buNone/>
            </a:pPr>
            <a:r>
              <a:rPr lang="en-US" sz="3200" b="1" baseline="30000" dirty="0">
                <a:solidFill>
                  <a:schemeClr val="bg1"/>
                </a:solidFill>
                <a:latin typeface="Plantagenet Cherokee" panose="02020602070100000000" pitchFamily="18" charset="0"/>
                <a:ea typeface="+mn-lt"/>
                <a:cs typeface="+mn-lt"/>
              </a:rPr>
              <a:t>27 </a:t>
            </a:r>
            <a:r>
              <a:rPr lang="en-US" sz="3200" dirty="0">
                <a:solidFill>
                  <a:schemeClr val="bg1"/>
                </a:solidFill>
                <a:latin typeface="Plantagenet Cherokee" panose="02020602070100000000" pitchFamily="18" charset="0"/>
                <a:ea typeface="+mn-lt"/>
                <a:cs typeface="+mn-lt"/>
              </a:rPr>
              <a:t>That he might present it to himself a glorious church, not having spot, or wrinkle, or any such thing; but that it should be holy and without blemish.</a:t>
            </a:r>
            <a:endParaRPr lang="en-US" sz="3200" dirty="0">
              <a:solidFill>
                <a:schemeClr val="bg1"/>
              </a:solidFill>
              <a:latin typeface="Plantagenet Cherokee" panose="02020602070100000000" pitchFamily="18" charset="0"/>
              <a:cs typeface="Calibri"/>
            </a:endParaRPr>
          </a:p>
          <a:p>
            <a:pPr>
              <a:buNone/>
            </a:pPr>
            <a:endParaRPr lang="en-US" sz="3200" dirty="0">
              <a:solidFill>
                <a:schemeClr val="bg1"/>
              </a:solidFill>
              <a:latin typeface="Plantagenet Cherokee" panose="02020602070100000000" pitchFamily="18" charset="0"/>
              <a:ea typeface="+mn-lt"/>
              <a:cs typeface="+mn-lt"/>
            </a:endParaRPr>
          </a:p>
        </p:txBody>
      </p:sp>
    </p:spTree>
    <p:extLst>
      <p:ext uri="{BB962C8B-B14F-4D97-AF65-F5344CB8AC3E}">
        <p14:creationId xmlns:p14="http://schemas.microsoft.com/office/powerpoint/2010/main" val="290150633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5">
            <a:extLst>
              <a:ext uri="{FF2B5EF4-FFF2-40B4-BE49-F238E27FC236}">
                <a16:creationId xmlns:a16="http://schemas.microsoft.com/office/drawing/2014/main" id="{037E82D9-0133-41AE-87DC-11F295E89DE3}"/>
              </a:ext>
            </a:extLst>
          </p:cNvPr>
          <p:cNvPicPr>
            <a:picLocks noChangeAspect="1"/>
          </p:cNvPicPr>
          <p:nvPr/>
        </p:nvPicPr>
        <p:blipFill rotWithShape="1">
          <a:blip r:embed="rId2"/>
          <a:srcRect b="19"/>
          <a:stretch/>
        </p:blipFill>
        <p:spPr>
          <a:xfrm>
            <a:off x="20" y="1282"/>
            <a:ext cx="12191980" cy="6856718"/>
          </a:xfrm>
          <a:prstGeom prst="rect">
            <a:avLst/>
          </a:prstGeom>
        </p:spPr>
      </p:pic>
    </p:spTree>
    <p:extLst>
      <p:ext uri="{BB962C8B-B14F-4D97-AF65-F5344CB8AC3E}">
        <p14:creationId xmlns:p14="http://schemas.microsoft.com/office/powerpoint/2010/main" val="362501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Ephesians 4:4-6</a:t>
            </a:r>
            <a:endParaRPr lang="en-US" dirty="0"/>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aseline="30000" dirty="0">
                <a:solidFill>
                  <a:schemeClr val="bg1"/>
                </a:solidFill>
                <a:latin typeface="Plantagenet Cherokee" panose="02020602070100000000" pitchFamily="18" charset="0"/>
                <a:ea typeface="+mn-lt"/>
                <a:cs typeface="+mn-lt"/>
              </a:rPr>
              <a:t>4 </a:t>
            </a:r>
            <a:r>
              <a:rPr lang="en-US" sz="3200" dirty="0">
                <a:solidFill>
                  <a:schemeClr val="bg1"/>
                </a:solidFill>
                <a:latin typeface="Plantagenet Cherokee" panose="02020602070100000000" pitchFamily="18" charset="0"/>
                <a:ea typeface="+mn-lt"/>
                <a:cs typeface="+mn-lt"/>
              </a:rPr>
              <a:t>There is one body, and one Spirit, even as ye are called in one hope of your calling; </a:t>
            </a:r>
            <a:endParaRPr lang="en-US" sz="3200" dirty="0">
              <a:solidFill>
                <a:schemeClr val="bg1"/>
              </a:solidFill>
              <a:latin typeface="Plantagenet Cherokee" panose="02020602070100000000" pitchFamily="18" charset="0"/>
              <a:cs typeface="Calibri" panose="020F0502020204030204"/>
            </a:endParaRPr>
          </a:p>
          <a:p>
            <a:pPr>
              <a:buNone/>
            </a:pPr>
            <a:r>
              <a:rPr lang="en-US" sz="3200" baseline="30000" dirty="0">
                <a:solidFill>
                  <a:schemeClr val="bg1"/>
                </a:solidFill>
                <a:latin typeface="Plantagenet Cherokee" panose="02020602070100000000" pitchFamily="18" charset="0"/>
                <a:ea typeface="+mn-lt"/>
                <a:cs typeface="+mn-lt"/>
              </a:rPr>
              <a:t>5 </a:t>
            </a:r>
            <a:r>
              <a:rPr lang="en-US" sz="3200" dirty="0">
                <a:solidFill>
                  <a:schemeClr val="bg1"/>
                </a:solidFill>
                <a:latin typeface="Plantagenet Cherokee" panose="02020602070100000000" pitchFamily="18" charset="0"/>
                <a:ea typeface="+mn-lt"/>
                <a:cs typeface="+mn-lt"/>
              </a:rPr>
              <a:t>One Lord, one faith, one baptism, </a:t>
            </a:r>
            <a:endParaRPr lang="en-US" sz="3200" dirty="0">
              <a:solidFill>
                <a:schemeClr val="bg1"/>
              </a:solidFill>
              <a:latin typeface="Plantagenet Cherokee" panose="02020602070100000000" pitchFamily="18" charset="0"/>
              <a:cs typeface="Calibri"/>
            </a:endParaRPr>
          </a:p>
          <a:p>
            <a:pPr>
              <a:buNone/>
            </a:pPr>
            <a:r>
              <a:rPr lang="en-US" sz="3200" baseline="30000" dirty="0">
                <a:solidFill>
                  <a:schemeClr val="bg1"/>
                </a:solidFill>
                <a:latin typeface="Plantagenet Cherokee" panose="02020602070100000000" pitchFamily="18" charset="0"/>
                <a:ea typeface="+mn-lt"/>
                <a:cs typeface="+mn-lt"/>
              </a:rPr>
              <a:t>6 </a:t>
            </a:r>
            <a:r>
              <a:rPr lang="en-US" sz="3200" dirty="0">
                <a:solidFill>
                  <a:schemeClr val="bg1"/>
                </a:solidFill>
                <a:latin typeface="Plantagenet Cherokee" panose="02020602070100000000" pitchFamily="18" charset="0"/>
                <a:ea typeface="+mn-lt"/>
                <a:cs typeface="+mn-lt"/>
              </a:rPr>
              <a:t>One God and Father of all, who is above all, and through all, and in you all. </a:t>
            </a:r>
            <a:endParaRPr lang="en-US" sz="3200" dirty="0">
              <a:solidFill>
                <a:schemeClr val="bg1"/>
              </a:solidFill>
              <a:latin typeface="Plantagenet Cherokee" panose="02020602070100000000" pitchFamily="18" charset="0"/>
              <a:cs typeface="Calibri" panose="020F0502020204030204"/>
            </a:endParaRPr>
          </a:p>
          <a:p>
            <a:pPr>
              <a:buNone/>
            </a:pPr>
            <a:endParaRPr lang="en-US" sz="3200" dirty="0">
              <a:solidFill>
                <a:schemeClr val="bg1"/>
              </a:solidFill>
              <a:latin typeface="Plantagenet Cherokee" panose="02020602070100000000" pitchFamily="18" charset="0"/>
              <a:cs typeface="Calibri" panose="020F0502020204030204"/>
            </a:endParaRPr>
          </a:p>
          <a:p>
            <a:pPr marL="0" indent="0">
              <a:buNone/>
            </a:pPr>
            <a:endParaRPr lang="en-US" sz="3200" dirty="0">
              <a:solidFill>
                <a:schemeClr val="bg1"/>
              </a:solidFill>
              <a:latin typeface="Plantagenet Cherokee" panose="02020602070100000000" pitchFamily="18" charset="0"/>
              <a:cs typeface="Calibri" panose="020F0502020204030204"/>
            </a:endParaRPr>
          </a:p>
        </p:txBody>
      </p:sp>
    </p:spTree>
    <p:extLst>
      <p:ext uri="{BB962C8B-B14F-4D97-AF65-F5344CB8AC3E}">
        <p14:creationId xmlns:p14="http://schemas.microsoft.com/office/powerpoint/2010/main" val="319735238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1 Corinthians 1:1-2</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dirty="0">
                <a:solidFill>
                  <a:schemeClr val="bg1"/>
                </a:solidFill>
                <a:latin typeface="Plantagenet Cherokee" panose="02020602070100000000" pitchFamily="18" charset="0"/>
                <a:ea typeface="+mn-lt"/>
                <a:cs typeface="+mn-lt"/>
              </a:rPr>
              <a:t>1</a:t>
            </a:r>
            <a:r>
              <a:rPr lang="en-US" sz="3200" dirty="0">
                <a:solidFill>
                  <a:schemeClr val="bg1"/>
                </a:solidFill>
                <a:latin typeface="Plantagenet Cherokee" panose="02020602070100000000" pitchFamily="18" charset="0"/>
                <a:ea typeface="+mn-lt"/>
                <a:cs typeface="+mn-lt"/>
              </a:rPr>
              <a:t> Paul, called to be an apostle of Christ Jesus by the will of God, and our brother Sosthenes,</a:t>
            </a:r>
            <a:br>
              <a:rPr lang="en-US" sz="3200" dirty="0">
                <a:solidFill>
                  <a:schemeClr val="bg1"/>
                </a:solidFill>
                <a:latin typeface="Plantagenet Cherokee" panose="02020602070100000000" pitchFamily="18" charset="0"/>
                <a:ea typeface="+mn-lt"/>
                <a:cs typeface="+mn-lt"/>
              </a:rPr>
            </a:br>
            <a:r>
              <a:rPr lang="en-US" sz="3200" dirty="0">
                <a:solidFill>
                  <a:schemeClr val="bg1"/>
                </a:solidFill>
                <a:latin typeface="Plantagenet Cherokee" panose="02020602070100000000" pitchFamily="18" charset="0"/>
                <a:ea typeface="+mn-lt"/>
                <a:cs typeface="+mn-lt"/>
              </a:rPr>
              <a:t> </a:t>
            </a:r>
          </a:p>
          <a:p>
            <a:pPr>
              <a:buNone/>
            </a:pPr>
            <a:r>
              <a:rPr lang="en-US" sz="3200" b="1" dirty="0">
                <a:solidFill>
                  <a:schemeClr val="bg1"/>
                </a:solidFill>
                <a:latin typeface="Plantagenet Cherokee" panose="02020602070100000000" pitchFamily="18" charset="0"/>
                <a:ea typeface="+mn-lt"/>
                <a:cs typeface="+mn-lt"/>
              </a:rPr>
              <a:t>2</a:t>
            </a:r>
            <a:r>
              <a:rPr lang="en-US" sz="3200" dirty="0">
                <a:solidFill>
                  <a:schemeClr val="bg1"/>
                </a:solidFill>
                <a:latin typeface="Plantagenet Cherokee" panose="02020602070100000000" pitchFamily="18" charset="0"/>
                <a:ea typeface="+mn-lt"/>
                <a:cs typeface="+mn-lt"/>
              </a:rPr>
              <a:t> To the </a:t>
            </a:r>
            <a:r>
              <a:rPr lang="en-US" sz="3200" b="1" u="sng" dirty="0">
                <a:solidFill>
                  <a:schemeClr val="bg1"/>
                </a:solidFill>
                <a:latin typeface="Plantagenet Cherokee" panose="02020602070100000000" pitchFamily="18" charset="0"/>
                <a:ea typeface="+mn-lt"/>
                <a:cs typeface="+mn-lt"/>
              </a:rPr>
              <a:t>church of God in Corinth</a:t>
            </a:r>
            <a:r>
              <a:rPr lang="en-US" sz="3200" dirty="0">
                <a:solidFill>
                  <a:schemeClr val="bg1"/>
                </a:solidFill>
                <a:latin typeface="Plantagenet Cherokee" panose="02020602070100000000" pitchFamily="18" charset="0"/>
                <a:ea typeface="+mn-lt"/>
                <a:cs typeface="+mn-lt"/>
              </a:rPr>
              <a:t>, to those sanctified in Christ Jesus and called to be his holy people, together with all those everywhere who call on the name of our Lord Jesus Christ—their Lord and ours: </a:t>
            </a:r>
            <a:endParaRPr lang="en-US" sz="3200" dirty="0">
              <a:solidFill>
                <a:schemeClr val="bg1"/>
              </a:solidFill>
              <a:latin typeface="Plantagenet Cherokee" panose="02020602070100000000" pitchFamily="18" charset="0"/>
              <a:cs typeface="Calibri" panose="020F0502020204030204"/>
            </a:endParaRPr>
          </a:p>
          <a:p>
            <a:pPr>
              <a:buNone/>
            </a:pPr>
            <a:endParaRPr lang="en-US" sz="3200" dirty="0">
              <a:solidFill>
                <a:schemeClr val="bg1"/>
              </a:solidFill>
              <a:latin typeface="Plantagenet Cherokee" panose="02020602070100000000" pitchFamily="18" charset="0"/>
              <a:cs typeface="Calibri" panose="020F0502020204030204"/>
            </a:endParaRPr>
          </a:p>
          <a:p>
            <a:pPr marL="0" indent="0">
              <a:buNone/>
            </a:pPr>
            <a:endParaRPr lang="en-US" sz="3200" dirty="0">
              <a:solidFill>
                <a:schemeClr val="bg1"/>
              </a:solidFill>
              <a:latin typeface="Plantagenet Cherokee" panose="02020602070100000000" pitchFamily="18" charset="0"/>
              <a:cs typeface="Calibri" panose="020F0502020204030204"/>
            </a:endParaRPr>
          </a:p>
        </p:txBody>
      </p:sp>
    </p:spTree>
    <p:extLst>
      <p:ext uri="{BB962C8B-B14F-4D97-AF65-F5344CB8AC3E}">
        <p14:creationId xmlns:p14="http://schemas.microsoft.com/office/powerpoint/2010/main" val="141569860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Acts 20:28</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b="1" dirty="0">
                <a:solidFill>
                  <a:schemeClr val="bg1"/>
                </a:solidFill>
                <a:latin typeface="Plantagenet Cherokee" panose="02020602070100000000" pitchFamily="18" charset="0"/>
                <a:ea typeface="+mn-lt"/>
                <a:cs typeface="+mn-lt"/>
              </a:rPr>
              <a:t>28</a:t>
            </a:r>
            <a:r>
              <a:rPr lang="en-US" sz="3200" dirty="0">
                <a:solidFill>
                  <a:schemeClr val="bg1"/>
                </a:solidFill>
                <a:latin typeface="Plantagenet Cherokee" panose="02020602070100000000" pitchFamily="18" charset="0"/>
                <a:ea typeface="+mn-lt"/>
                <a:cs typeface="+mn-lt"/>
              </a:rPr>
              <a:t> Keep watch over yourselves and all the flock of which the Holy Spirit has made you overseers. Be shepherds of the </a:t>
            </a:r>
            <a:r>
              <a:rPr lang="en-US" sz="3200" b="1" u="sng" dirty="0">
                <a:solidFill>
                  <a:schemeClr val="bg1"/>
                </a:solidFill>
                <a:latin typeface="Plantagenet Cherokee" panose="02020602070100000000" pitchFamily="18" charset="0"/>
                <a:ea typeface="+mn-lt"/>
                <a:cs typeface="+mn-lt"/>
              </a:rPr>
              <a:t>church of God</a:t>
            </a:r>
            <a:r>
              <a:rPr lang="en-US" sz="3200" dirty="0">
                <a:solidFill>
                  <a:schemeClr val="bg1"/>
                </a:solidFill>
                <a:latin typeface="Plantagenet Cherokee" panose="02020602070100000000" pitchFamily="18" charset="0"/>
                <a:ea typeface="+mn-lt"/>
                <a:cs typeface="+mn-lt"/>
              </a:rPr>
              <a:t>, which he bought with </a:t>
            </a:r>
            <a:r>
              <a:rPr lang="en-US" sz="3200" b="1" u="sng" dirty="0">
                <a:solidFill>
                  <a:schemeClr val="bg1"/>
                </a:solidFill>
                <a:latin typeface="Plantagenet Cherokee" panose="02020602070100000000" pitchFamily="18" charset="0"/>
                <a:ea typeface="+mn-lt"/>
                <a:cs typeface="+mn-lt"/>
              </a:rPr>
              <a:t>his own blood</a:t>
            </a:r>
            <a:r>
              <a:rPr lang="en-US" sz="3200" dirty="0">
                <a:solidFill>
                  <a:schemeClr val="bg1"/>
                </a:solidFill>
                <a:latin typeface="Plantagenet Cherokee" panose="02020602070100000000" pitchFamily="18" charset="0"/>
                <a:ea typeface="+mn-lt"/>
                <a:cs typeface="+mn-lt"/>
              </a:rPr>
              <a:t>.  </a:t>
            </a:r>
            <a:endParaRPr lang="en-US" sz="3200" dirty="0">
              <a:solidFill>
                <a:schemeClr val="bg1"/>
              </a:solidFill>
              <a:latin typeface="Plantagenet Cherokee" panose="02020602070100000000" pitchFamily="18" charset="0"/>
              <a:cs typeface="Calibri" panose="020F0502020204030204"/>
            </a:endParaRPr>
          </a:p>
          <a:p>
            <a:pPr>
              <a:buNone/>
            </a:pPr>
            <a:endParaRPr lang="en-US" sz="3200" dirty="0">
              <a:solidFill>
                <a:schemeClr val="bg1"/>
              </a:solidFill>
              <a:latin typeface="Plantagenet Cherokee" panose="02020602070100000000" pitchFamily="18" charset="0"/>
              <a:cs typeface="Calibri" panose="020F0502020204030204"/>
            </a:endParaRPr>
          </a:p>
          <a:p>
            <a:pPr marL="0" indent="0">
              <a:buNone/>
            </a:pPr>
            <a:endParaRPr lang="en-US" sz="3200" dirty="0">
              <a:solidFill>
                <a:schemeClr val="bg1"/>
              </a:solidFill>
              <a:latin typeface="Plantagenet Cherokee" panose="02020602070100000000" pitchFamily="18" charset="0"/>
              <a:cs typeface="Calibri" panose="020F0502020204030204"/>
            </a:endParaRPr>
          </a:p>
        </p:txBody>
      </p:sp>
    </p:spTree>
    <p:extLst>
      <p:ext uri="{BB962C8B-B14F-4D97-AF65-F5344CB8AC3E}">
        <p14:creationId xmlns:p14="http://schemas.microsoft.com/office/powerpoint/2010/main" val="388054539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Leviticus 17:11</a:t>
            </a:r>
            <a:endParaRPr lang="en-US" dirty="0"/>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dirty="0">
                <a:solidFill>
                  <a:schemeClr val="bg1"/>
                </a:solidFill>
                <a:latin typeface="Plantagenet Cherokee" panose="02020602070100000000" pitchFamily="18" charset="0"/>
                <a:ea typeface="+mn-lt"/>
                <a:cs typeface="+mn-lt"/>
              </a:rPr>
              <a:t>11 </a:t>
            </a:r>
            <a:r>
              <a:rPr lang="en-US" sz="3200" b="1" u="sng" dirty="0">
                <a:solidFill>
                  <a:schemeClr val="bg1"/>
                </a:solidFill>
                <a:latin typeface="Plantagenet Cherokee" panose="02020602070100000000" pitchFamily="18" charset="0"/>
                <a:ea typeface="+mn-lt"/>
                <a:cs typeface="+mn-lt"/>
              </a:rPr>
              <a:t>For the life of the flesh is in the blood</a:t>
            </a:r>
            <a:r>
              <a:rPr lang="en-US" sz="3200" dirty="0">
                <a:solidFill>
                  <a:schemeClr val="bg1"/>
                </a:solidFill>
                <a:latin typeface="Plantagenet Cherokee" panose="02020602070100000000" pitchFamily="18" charset="0"/>
                <a:ea typeface="+mn-lt"/>
                <a:cs typeface="+mn-lt"/>
              </a:rPr>
              <a:t>: and I have given it to you upon the altar to make an atonement for your souls: for it is the blood that </a:t>
            </a:r>
            <a:r>
              <a:rPr lang="en-US" sz="3200" dirty="0" err="1">
                <a:solidFill>
                  <a:schemeClr val="bg1"/>
                </a:solidFill>
                <a:latin typeface="Plantagenet Cherokee" panose="02020602070100000000" pitchFamily="18" charset="0"/>
                <a:ea typeface="+mn-lt"/>
                <a:cs typeface="+mn-lt"/>
              </a:rPr>
              <a:t>maketh</a:t>
            </a:r>
            <a:r>
              <a:rPr lang="en-US" sz="3200" dirty="0">
                <a:solidFill>
                  <a:schemeClr val="bg1"/>
                </a:solidFill>
                <a:latin typeface="Plantagenet Cherokee" panose="02020602070100000000" pitchFamily="18" charset="0"/>
                <a:ea typeface="+mn-lt"/>
                <a:cs typeface="+mn-lt"/>
              </a:rPr>
              <a:t> an atonement for the soul.</a:t>
            </a:r>
          </a:p>
          <a:p>
            <a:pPr>
              <a:buNone/>
            </a:pPr>
            <a:endParaRPr lang="en-US" sz="3200" dirty="0">
              <a:solidFill>
                <a:schemeClr val="bg1"/>
              </a:solidFill>
              <a:latin typeface="Plantagenet Cherokee" panose="02020602070100000000" pitchFamily="18" charset="0"/>
              <a:cs typeface="Calibri" panose="020F0502020204030204"/>
            </a:endParaRPr>
          </a:p>
          <a:p>
            <a:pPr marL="0" indent="0">
              <a:buNone/>
            </a:pPr>
            <a:endParaRPr lang="en-US" sz="3200" dirty="0">
              <a:solidFill>
                <a:schemeClr val="bg1"/>
              </a:solidFill>
              <a:latin typeface="Plantagenet Cherokee" panose="02020602070100000000" pitchFamily="18" charset="0"/>
              <a:cs typeface="Calibri" panose="020F0502020204030204"/>
            </a:endParaRPr>
          </a:p>
        </p:txBody>
      </p:sp>
    </p:spTree>
    <p:extLst>
      <p:ext uri="{BB962C8B-B14F-4D97-AF65-F5344CB8AC3E}">
        <p14:creationId xmlns:p14="http://schemas.microsoft.com/office/powerpoint/2010/main" val="12553032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Luke 24:39</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dirty="0">
                <a:solidFill>
                  <a:schemeClr val="bg1"/>
                </a:solidFill>
                <a:latin typeface="Plantagenet Cherokee" panose="02020602070100000000" pitchFamily="18" charset="0"/>
                <a:ea typeface="+mn-lt"/>
                <a:cs typeface="+mn-lt"/>
              </a:rPr>
              <a:t>39</a:t>
            </a:r>
            <a:r>
              <a:rPr lang="en-US" sz="3200" dirty="0">
                <a:solidFill>
                  <a:srgbClr val="FF0000"/>
                </a:solidFill>
                <a:latin typeface="Plantagenet Cherokee" panose="02020602070100000000" pitchFamily="18" charset="0"/>
                <a:ea typeface="+mn-lt"/>
                <a:cs typeface="+mn-lt"/>
              </a:rPr>
              <a:t> Behold my hands and my feet, that it is I myself: handle me, and see; </a:t>
            </a:r>
            <a:r>
              <a:rPr lang="en-US" sz="3200" b="1" u="sng" dirty="0">
                <a:solidFill>
                  <a:srgbClr val="FF0000"/>
                </a:solidFill>
                <a:latin typeface="Plantagenet Cherokee" panose="02020602070100000000" pitchFamily="18" charset="0"/>
                <a:ea typeface="+mn-lt"/>
                <a:cs typeface="+mn-lt"/>
              </a:rPr>
              <a:t>for a spirit hath not flesh</a:t>
            </a:r>
            <a:r>
              <a:rPr lang="en-US" sz="3200" u="sng" dirty="0">
                <a:solidFill>
                  <a:srgbClr val="FF0000"/>
                </a:solidFill>
                <a:latin typeface="Plantagenet Cherokee" panose="02020602070100000000" pitchFamily="18" charset="0"/>
                <a:ea typeface="+mn-lt"/>
                <a:cs typeface="+mn-lt"/>
              </a:rPr>
              <a:t> </a:t>
            </a:r>
            <a:r>
              <a:rPr lang="en-US" sz="3200" dirty="0">
                <a:solidFill>
                  <a:srgbClr val="FF0000"/>
                </a:solidFill>
                <a:latin typeface="Plantagenet Cherokee" panose="02020602070100000000" pitchFamily="18" charset="0"/>
                <a:ea typeface="+mn-lt"/>
                <a:cs typeface="+mn-lt"/>
              </a:rPr>
              <a:t>and bones, as ye see me have.</a:t>
            </a:r>
          </a:p>
        </p:txBody>
      </p:sp>
    </p:spTree>
    <p:extLst>
      <p:ext uri="{BB962C8B-B14F-4D97-AF65-F5344CB8AC3E}">
        <p14:creationId xmlns:p14="http://schemas.microsoft.com/office/powerpoint/2010/main" val="91776827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John 1:1</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dirty="0">
                <a:solidFill>
                  <a:schemeClr val="bg1"/>
                </a:solidFill>
                <a:latin typeface="Plantagenet Cherokee" panose="02020602070100000000" pitchFamily="18" charset="0"/>
                <a:ea typeface="+mn-lt"/>
                <a:cs typeface="+mn-lt"/>
              </a:rPr>
              <a:t>1 In the beginning was the Word, and the Word was with God, and the Word was God.</a:t>
            </a:r>
          </a:p>
        </p:txBody>
      </p:sp>
    </p:spTree>
    <p:extLst>
      <p:ext uri="{BB962C8B-B14F-4D97-AF65-F5344CB8AC3E}">
        <p14:creationId xmlns:p14="http://schemas.microsoft.com/office/powerpoint/2010/main" val="160588053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John 1:14</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dirty="0">
                <a:solidFill>
                  <a:schemeClr val="bg1"/>
                </a:solidFill>
                <a:latin typeface="Plantagenet Cherokee" panose="02020602070100000000" pitchFamily="18" charset="0"/>
                <a:ea typeface="+mn-lt"/>
                <a:cs typeface="+mn-lt"/>
              </a:rPr>
              <a:t>14 The Word became </a:t>
            </a:r>
            <a:r>
              <a:rPr lang="en-US" sz="3200" b="1" u="sng" dirty="0">
                <a:solidFill>
                  <a:schemeClr val="bg1"/>
                </a:solidFill>
                <a:latin typeface="Plantagenet Cherokee" panose="02020602070100000000" pitchFamily="18" charset="0"/>
                <a:ea typeface="+mn-lt"/>
                <a:cs typeface="+mn-lt"/>
              </a:rPr>
              <a:t>flesh</a:t>
            </a:r>
            <a:r>
              <a:rPr lang="en-US" sz="3200" b="1" dirty="0">
                <a:solidFill>
                  <a:schemeClr val="bg1"/>
                </a:solidFill>
                <a:latin typeface="Plantagenet Cherokee" panose="02020602070100000000" pitchFamily="18" charset="0"/>
                <a:ea typeface="+mn-lt"/>
                <a:cs typeface="+mn-lt"/>
              </a:rPr>
              <a:t> </a:t>
            </a:r>
            <a:r>
              <a:rPr lang="en-US" sz="3200" dirty="0">
                <a:solidFill>
                  <a:schemeClr val="bg1"/>
                </a:solidFill>
                <a:latin typeface="Plantagenet Cherokee" panose="02020602070100000000" pitchFamily="18" charset="0"/>
                <a:ea typeface="+mn-lt"/>
                <a:cs typeface="+mn-lt"/>
              </a:rPr>
              <a:t>and made his dwelling among us. We have seen his glory, the glory of the </a:t>
            </a:r>
            <a:r>
              <a:rPr lang="en-US" sz="3200" b="1" u="sng" dirty="0">
                <a:solidFill>
                  <a:schemeClr val="bg1"/>
                </a:solidFill>
                <a:latin typeface="Plantagenet Cherokee" panose="02020602070100000000" pitchFamily="18" charset="0"/>
                <a:ea typeface="+mn-lt"/>
                <a:cs typeface="+mn-lt"/>
              </a:rPr>
              <a:t>one and only Son</a:t>
            </a:r>
            <a:r>
              <a:rPr lang="en-US" sz="3200" dirty="0">
                <a:solidFill>
                  <a:schemeClr val="bg1"/>
                </a:solidFill>
                <a:latin typeface="Plantagenet Cherokee" panose="02020602070100000000" pitchFamily="18" charset="0"/>
                <a:ea typeface="+mn-lt"/>
                <a:cs typeface="+mn-lt"/>
              </a:rPr>
              <a:t>, who came from the Father, full of grace and truth.</a:t>
            </a:r>
          </a:p>
          <a:p>
            <a:pPr>
              <a:buNone/>
            </a:pPr>
            <a:endParaRPr lang="en-US" sz="3200" dirty="0">
              <a:solidFill>
                <a:schemeClr val="bg1"/>
              </a:solidFill>
              <a:latin typeface="Plantagenet Cherokee" panose="02020602070100000000" pitchFamily="18" charset="0"/>
              <a:ea typeface="+mn-lt"/>
              <a:cs typeface="+mn-lt"/>
            </a:endParaRPr>
          </a:p>
        </p:txBody>
      </p:sp>
    </p:spTree>
    <p:extLst>
      <p:ext uri="{BB962C8B-B14F-4D97-AF65-F5344CB8AC3E}">
        <p14:creationId xmlns:p14="http://schemas.microsoft.com/office/powerpoint/2010/main" val="272375287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373DD5-1C49-4600-BA19-6293A784C126}"/>
              </a:ext>
            </a:extLst>
          </p:cNvPr>
          <p:cNvSpPr>
            <a:spLocks noGrp="1"/>
          </p:cNvSpPr>
          <p:nvPr>
            <p:ph type="title"/>
          </p:nvPr>
        </p:nvSpPr>
        <p:spPr>
          <a:xfrm>
            <a:off x="804671" y="640263"/>
            <a:ext cx="3284331" cy="5254510"/>
          </a:xfrm>
        </p:spPr>
        <p:txBody>
          <a:bodyPr>
            <a:normAutofit/>
          </a:bodyPr>
          <a:lstStyle/>
          <a:p>
            <a:r>
              <a:rPr lang="en-US" dirty="0">
                <a:cs typeface="Calibri Light"/>
              </a:rPr>
              <a:t>1 Peter 1:18-19</a:t>
            </a:r>
          </a:p>
        </p:txBody>
      </p:sp>
      <p:sp>
        <p:nvSpPr>
          <p:cNvPr id="3" name="Content Placeholder 2">
            <a:extLst>
              <a:ext uri="{FF2B5EF4-FFF2-40B4-BE49-F238E27FC236}">
                <a16:creationId xmlns:a16="http://schemas.microsoft.com/office/drawing/2014/main" id="{5770E701-E6B4-47CC-8488-19B7E306E07D}"/>
              </a:ext>
            </a:extLst>
          </p:cNvPr>
          <p:cNvSpPr>
            <a:spLocks noGrp="1"/>
          </p:cNvSpPr>
          <p:nvPr>
            <p:ph idx="1"/>
          </p:nvPr>
        </p:nvSpPr>
        <p:spPr>
          <a:xfrm>
            <a:off x="4754360" y="45532"/>
            <a:ext cx="7413553" cy="6815680"/>
          </a:xfrm>
        </p:spPr>
        <p:txBody>
          <a:bodyPr vert="horz" lIns="91440" tIns="45720" rIns="91440" bIns="45720" rtlCol="0" anchor="ctr">
            <a:normAutofit/>
          </a:bodyPr>
          <a:lstStyle/>
          <a:p>
            <a:pPr>
              <a:buNone/>
            </a:pPr>
            <a:r>
              <a:rPr lang="en-US" sz="3200" dirty="0">
                <a:solidFill>
                  <a:schemeClr val="bg1"/>
                </a:solidFill>
                <a:latin typeface="Plantagenet Cherokee" panose="02020602070100000000" pitchFamily="18" charset="0"/>
                <a:ea typeface="+mn-lt"/>
                <a:cs typeface="+mn-lt"/>
              </a:rPr>
              <a:t>18</a:t>
            </a:r>
            <a:r>
              <a:rPr lang="en-US" sz="3200" b="1" dirty="0">
                <a:solidFill>
                  <a:schemeClr val="bg1"/>
                </a:solidFill>
                <a:latin typeface="Plantagenet Cherokee" panose="02020602070100000000" pitchFamily="18" charset="0"/>
                <a:ea typeface="+mn-lt"/>
                <a:cs typeface="+mn-lt"/>
              </a:rPr>
              <a:t> </a:t>
            </a:r>
            <a:r>
              <a:rPr lang="en-US" sz="3200" dirty="0">
                <a:solidFill>
                  <a:schemeClr val="bg1"/>
                </a:solidFill>
                <a:latin typeface="Plantagenet Cherokee" panose="02020602070100000000" pitchFamily="18" charset="0"/>
                <a:ea typeface="+mn-lt"/>
                <a:cs typeface="+mn-lt"/>
              </a:rPr>
              <a:t>For you know that it was not with perishable things such as silver or gold that you were redeemed from the empty way of life handed down to you from your ancestors, </a:t>
            </a:r>
            <a:br>
              <a:rPr lang="en-US" sz="3200" dirty="0">
                <a:solidFill>
                  <a:schemeClr val="bg1"/>
                </a:solidFill>
                <a:latin typeface="Plantagenet Cherokee" panose="02020602070100000000" pitchFamily="18" charset="0"/>
                <a:ea typeface="+mn-lt"/>
                <a:cs typeface="+mn-lt"/>
              </a:rPr>
            </a:br>
            <a:r>
              <a:rPr lang="en-US" sz="3200" dirty="0">
                <a:solidFill>
                  <a:schemeClr val="bg1"/>
                </a:solidFill>
                <a:latin typeface="Plantagenet Cherokee" panose="02020602070100000000" pitchFamily="18" charset="0"/>
                <a:ea typeface="+mn-lt"/>
                <a:cs typeface="+mn-lt"/>
              </a:rPr>
              <a:t> </a:t>
            </a:r>
            <a:endParaRPr lang="en-US" sz="3200" dirty="0">
              <a:solidFill>
                <a:schemeClr val="bg1"/>
              </a:solidFill>
              <a:latin typeface="Plantagenet Cherokee" panose="02020602070100000000" pitchFamily="18" charset="0"/>
            </a:endParaRPr>
          </a:p>
          <a:p>
            <a:pPr>
              <a:buNone/>
            </a:pPr>
            <a:r>
              <a:rPr lang="en-US" sz="3200" b="1" baseline="30000" dirty="0">
                <a:solidFill>
                  <a:schemeClr val="bg1"/>
                </a:solidFill>
                <a:latin typeface="Plantagenet Cherokee" panose="02020602070100000000" pitchFamily="18" charset="0"/>
                <a:ea typeface="+mn-lt"/>
                <a:cs typeface="+mn-lt"/>
              </a:rPr>
              <a:t>19</a:t>
            </a:r>
            <a:r>
              <a:rPr lang="en-US" sz="3200" b="1" dirty="0">
                <a:solidFill>
                  <a:schemeClr val="bg1"/>
                </a:solidFill>
                <a:latin typeface="Plantagenet Cherokee" panose="02020602070100000000" pitchFamily="18" charset="0"/>
                <a:ea typeface="+mn-lt"/>
                <a:cs typeface="+mn-lt"/>
              </a:rPr>
              <a:t> </a:t>
            </a:r>
            <a:r>
              <a:rPr lang="en-US" sz="3200" dirty="0">
                <a:solidFill>
                  <a:schemeClr val="bg1"/>
                </a:solidFill>
                <a:latin typeface="Plantagenet Cherokee" panose="02020602070100000000" pitchFamily="18" charset="0"/>
                <a:ea typeface="+mn-lt"/>
                <a:cs typeface="+mn-lt"/>
              </a:rPr>
              <a:t>but with the precious </a:t>
            </a:r>
            <a:r>
              <a:rPr lang="en-US" sz="3200" b="1" u="sng" dirty="0">
                <a:solidFill>
                  <a:schemeClr val="bg1"/>
                </a:solidFill>
                <a:latin typeface="Plantagenet Cherokee" panose="02020602070100000000" pitchFamily="18" charset="0"/>
                <a:ea typeface="+mn-lt"/>
                <a:cs typeface="+mn-lt"/>
              </a:rPr>
              <a:t>blood of Christ</a:t>
            </a:r>
            <a:r>
              <a:rPr lang="en-US" sz="3200" dirty="0">
                <a:solidFill>
                  <a:schemeClr val="bg1"/>
                </a:solidFill>
                <a:latin typeface="Plantagenet Cherokee" panose="02020602070100000000" pitchFamily="18" charset="0"/>
                <a:ea typeface="+mn-lt"/>
                <a:cs typeface="+mn-lt"/>
              </a:rPr>
              <a:t>, a lamb without blemish or defect.</a:t>
            </a:r>
            <a:endParaRPr lang="en-US" sz="3200" dirty="0">
              <a:solidFill>
                <a:schemeClr val="bg1"/>
              </a:solidFill>
              <a:latin typeface="Plantagenet Cherokee" panose="02020602070100000000" pitchFamily="18" charset="0"/>
            </a:endParaRPr>
          </a:p>
        </p:txBody>
      </p:sp>
    </p:spTree>
    <p:extLst>
      <p:ext uri="{BB962C8B-B14F-4D97-AF65-F5344CB8AC3E}">
        <p14:creationId xmlns:p14="http://schemas.microsoft.com/office/powerpoint/2010/main" val="300916329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923</Words>
  <Application>Microsoft Office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Plantagenet Cherokee</vt:lpstr>
      <vt:lpstr>office theme</vt:lpstr>
      <vt:lpstr>The Church of Christ</vt:lpstr>
      <vt:lpstr>Ephesians 4:4-6</vt:lpstr>
      <vt:lpstr>1 Corinthians 1:1-2</vt:lpstr>
      <vt:lpstr>Acts 20:28</vt:lpstr>
      <vt:lpstr>Leviticus 17:11</vt:lpstr>
      <vt:lpstr>Luke 24:39</vt:lpstr>
      <vt:lpstr>John 1:1</vt:lpstr>
      <vt:lpstr>John 1:14</vt:lpstr>
      <vt:lpstr>1 Peter 1:18-19</vt:lpstr>
      <vt:lpstr>Matthew 16:18</vt:lpstr>
      <vt:lpstr>John 18:36</vt:lpstr>
      <vt:lpstr>Ephesians 5:5</vt:lpstr>
      <vt:lpstr>Matthew 26:26-28</vt:lpstr>
      <vt:lpstr>1 Corinthians 10:16</vt:lpstr>
      <vt:lpstr>Hebrews 9:14</vt:lpstr>
      <vt:lpstr>The Church</vt:lpstr>
      <vt:lpstr>Acts 4:12</vt:lpstr>
      <vt:lpstr>Ephesians 5:25-27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Bobby Allen</cp:lastModifiedBy>
  <cp:revision>197</cp:revision>
  <dcterms:created xsi:type="dcterms:W3CDTF">2021-03-06T17:57:16Z</dcterms:created>
  <dcterms:modified xsi:type="dcterms:W3CDTF">2021-03-07T00:46:05Z</dcterms:modified>
</cp:coreProperties>
</file>